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0"/>
  </p:notesMasterIdLst>
  <p:handoutMasterIdLst>
    <p:handoutMasterId r:id="rId21"/>
  </p:handoutMasterIdLst>
  <p:sldIdLst>
    <p:sldId id="256" r:id="rId6"/>
    <p:sldId id="306" r:id="rId7"/>
    <p:sldId id="304" r:id="rId8"/>
    <p:sldId id="305" r:id="rId9"/>
    <p:sldId id="259" r:id="rId10"/>
    <p:sldId id="264" r:id="rId11"/>
    <p:sldId id="260" r:id="rId12"/>
    <p:sldId id="261" r:id="rId13"/>
    <p:sldId id="262" r:id="rId14"/>
    <p:sldId id="263" r:id="rId15"/>
    <p:sldId id="268" r:id="rId16"/>
    <p:sldId id="270" r:id="rId17"/>
    <p:sldId id="266" r:id="rId18"/>
    <p:sldId id="27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yn, Bjarne" initials="MB" lastIdx="1" clrIdx="0">
    <p:extLst>
      <p:ext uri="{19B8F6BF-5375-455C-9EA6-DF929625EA0E}">
        <p15:presenceInfo xmlns:p15="http://schemas.microsoft.com/office/powerpoint/2012/main" userId="S::Bjarne.Meyn@adesso.de::3ecac5a2-14d9-4a6b-8152-b233e05a6c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D6"/>
    <a:srgbClr val="007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1D545-6036-48F3-8C69-FB0A329297FA}" type="doc">
      <dgm:prSet loTypeId="urn:microsoft.com/office/officeart/2005/8/layout/chevron2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0762D76-EA73-44A1-B303-4BB2E27B9327}">
      <dgm:prSet phldrT="[Text]"/>
      <dgm:spPr/>
      <dgm:t>
        <a:bodyPr/>
        <a:lstStyle/>
        <a:p>
          <a:r>
            <a:rPr lang="de-DE" dirty="0"/>
            <a:t>Deploy to Azure</a:t>
          </a:r>
        </a:p>
      </dgm:t>
    </dgm:pt>
    <dgm:pt modelId="{9DFF241F-3C6A-4403-8AB1-420CB7644312}" type="parTrans" cxnId="{51C799B8-8971-4DA9-B597-6F6E0170AB8F}">
      <dgm:prSet/>
      <dgm:spPr/>
      <dgm:t>
        <a:bodyPr/>
        <a:lstStyle/>
        <a:p>
          <a:endParaRPr lang="de-DE"/>
        </a:p>
      </dgm:t>
    </dgm:pt>
    <dgm:pt modelId="{EDE5A2DD-B9F7-4BCA-ABA8-D97107CE379B}" type="sibTrans" cxnId="{51C799B8-8971-4DA9-B597-6F6E0170AB8F}">
      <dgm:prSet/>
      <dgm:spPr/>
      <dgm:t>
        <a:bodyPr/>
        <a:lstStyle/>
        <a:p>
          <a:endParaRPr lang="de-DE"/>
        </a:p>
      </dgm:t>
    </dgm:pt>
    <dgm:pt modelId="{17C3A334-029F-48A7-95E9-B85F9DA8825C}">
      <dgm:prSet phldrT="[Text]"/>
      <dgm:spPr/>
      <dgm:t>
        <a:bodyPr/>
        <a:lstStyle/>
        <a:p>
          <a:r>
            <a:rPr lang="de-DE" dirty="0"/>
            <a:t>Ressourcen selbst in Azure Portal zusammenstellen </a:t>
          </a:r>
        </a:p>
      </dgm:t>
    </dgm:pt>
    <dgm:pt modelId="{46218F7C-FC82-4B77-A469-5D9BE090D878}" type="parTrans" cxnId="{886817B4-9F64-4481-A06B-6D6769D77E2F}">
      <dgm:prSet/>
      <dgm:spPr/>
      <dgm:t>
        <a:bodyPr/>
        <a:lstStyle/>
        <a:p>
          <a:endParaRPr lang="de-DE"/>
        </a:p>
      </dgm:t>
    </dgm:pt>
    <dgm:pt modelId="{01E91844-BE9A-4042-ABCA-82BFF9718AD0}" type="sibTrans" cxnId="{886817B4-9F64-4481-A06B-6D6769D77E2F}">
      <dgm:prSet/>
      <dgm:spPr/>
      <dgm:t>
        <a:bodyPr/>
        <a:lstStyle/>
        <a:p>
          <a:endParaRPr lang="de-DE"/>
        </a:p>
      </dgm:t>
    </dgm:pt>
    <dgm:pt modelId="{25569FFE-2F1F-4441-A362-3C95185C3506}">
      <dgm:prSet phldrT="[Text]"/>
      <dgm:spPr/>
      <dgm:t>
        <a:bodyPr/>
        <a:lstStyle/>
        <a:p>
          <a:r>
            <a:rPr lang="de-DE" dirty="0"/>
            <a:t>Bereitstellen durch ARM Template (Deploy to Azure Button)</a:t>
          </a:r>
        </a:p>
      </dgm:t>
    </dgm:pt>
    <dgm:pt modelId="{4C87F07F-4145-443B-90B3-C21DCC5E4CC2}" type="parTrans" cxnId="{6F2A5476-A94B-4370-B6CE-E72F4F8F4005}">
      <dgm:prSet/>
      <dgm:spPr/>
      <dgm:t>
        <a:bodyPr/>
        <a:lstStyle/>
        <a:p>
          <a:endParaRPr lang="de-DE"/>
        </a:p>
      </dgm:t>
    </dgm:pt>
    <dgm:pt modelId="{0B28C1B8-F815-4B54-B660-773EAD7F51A4}" type="sibTrans" cxnId="{6F2A5476-A94B-4370-B6CE-E72F4F8F4005}">
      <dgm:prSet/>
      <dgm:spPr/>
      <dgm:t>
        <a:bodyPr/>
        <a:lstStyle/>
        <a:p>
          <a:endParaRPr lang="de-DE"/>
        </a:p>
      </dgm:t>
    </dgm:pt>
    <dgm:pt modelId="{311B110A-C1A2-4820-B9FA-C09CE1569EFD}">
      <dgm:prSet phldrT="[Text]"/>
      <dgm:spPr/>
      <dgm:t>
        <a:bodyPr/>
        <a:lstStyle/>
        <a:p>
          <a:r>
            <a:rPr lang="de-DE" dirty="0"/>
            <a:t>Erstellung Power APP</a:t>
          </a:r>
        </a:p>
      </dgm:t>
    </dgm:pt>
    <dgm:pt modelId="{6CA1668D-5C4B-4074-9784-40E30D2A0E7F}" type="parTrans" cxnId="{D43577BB-FAA1-45F0-9480-489F1B2E0D3C}">
      <dgm:prSet/>
      <dgm:spPr/>
      <dgm:t>
        <a:bodyPr/>
        <a:lstStyle/>
        <a:p>
          <a:endParaRPr lang="de-DE"/>
        </a:p>
      </dgm:t>
    </dgm:pt>
    <dgm:pt modelId="{93848375-A742-4950-8F30-0E3C88A48091}" type="sibTrans" cxnId="{D43577BB-FAA1-45F0-9480-489F1B2E0D3C}">
      <dgm:prSet/>
      <dgm:spPr/>
      <dgm:t>
        <a:bodyPr/>
        <a:lstStyle/>
        <a:p>
          <a:endParaRPr lang="de-DE"/>
        </a:p>
      </dgm:t>
    </dgm:pt>
    <dgm:pt modelId="{C576706A-F431-45D4-8EDC-FF0021816D8A}">
      <dgm:prSet phldrT="[Text]"/>
      <dgm:spPr/>
      <dgm:t>
        <a:bodyPr/>
        <a:lstStyle/>
        <a:p>
          <a:r>
            <a:rPr lang="de-DE" dirty="0"/>
            <a:t>Verbinden von PowerApp mit BlobStorage</a:t>
          </a:r>
        </a:p>
      </dgm:t>
    </dgm:pt>
    <dgm:pt modelId="{5E824624-55E2-45D6-9B66-B3809183C62C}" type="parTrans" cxnId="{6B20A924-5D39-41EB-A365-E9EE31839AF0}">
      <dgm:prSet/>
      <dgm:spPr/>
      <dgm:t>
        <a:bodyPr/>
        <a:lstStyle/>
        <a:p>
          <a:endParaRPr lang="de-DE"/>
        </a:p>
      </dgm:t>
    </dgm:pt>
    <dgm:pt modelId="{F0BE408B-BE8C-4809-819E-6176D3D18062}" type="sibTrans" cxnId="{6B20A924-5D39-41EB-A365-E9EE31839AF0}">
      <dgm:prSet/>
      <dgm:spPr/>
      <dgm:t>
        <a:bodyPr/>
        <a:lstStyle/>
        <a:p>
          <a:endParaRPr lang="de-DE"/>
        </a:p>
      </dgm:t>
    </dgm:pt>
    <dgm:pt modelId="{BA406DD5-0AF8-4F4D-9C28-7DA7AFADD7ED}">
      <dgm:prSet phldrT="[Text]"/>
      <dgm:spPr/>
      <dgm:t>
        <a:bodyPr/>
        <a:lstStyle/>
        <a:p>
          <a:r>
            <a:rPr lang="de-DE" dirty="0"/>
            <a:t>Erstellen einer Form in PowerApp um Bild hochzuladen</a:t>
          </a:r>
        </a:p>
      </dgm:t>
    </dgm:pt>
    <dgm:pt modelId="{05AAE78C-8D41-442E-871A-B903F69B6A7D}" type="parTrans" cxnId="{994F69A1-01C6-4BC5-A871-512298413085}">
      <dgm:prSet/>
      <dgm:spPr/>
      <dgm:t>
        <a:bodyPr/>
        <a:lstStyle/>
        <a:p>
          <a:endParaRPr lang="de-DE"/>
        </a:p>
      </dgm:t>
    </dgm:pt>
    <dgm:pt modelId="{04660BBE-AE7E-442A-81AA-7E6FF5EFDC69}" type="sibTrans" cxnId="{994F69A1-01C6-4BC5-A871-512298413085}">
      <dgm:prSet/>
      <dgm:spPr/>
      <dgm:t>
        <a:bodyPr/>
        <a:lstStyle/>
        <a:p>
          <a:endParaRPr lang="de-DE"/>
        </a:p>
      </dgm:t>
    </dgm:pt>
    <dgm:pt modelId="{FBB54CC4-E520-462C-B5BF-CC2448810264}">
      <dgm:prSet phldrT="[Text]"/>
      <dgm:spPr/>
      <dgm:t>
        <a:bodyPr/>
        <a:lstStyle/>
        <a:p>
          <a:r>
            <a:rPr lang="de-DE" dirty="0"/>
            <a:t>ML-Modell mit Custom Vision</a:t>
          </a:r>
        </a:p>
      </dgm:t>
    </dgm:pt>
    <dgm:pt modelId="{711F0047-14CA-4A6E-B5D3-6319DB240381}" type="parTrans" cxnId="{406D21F5-A79E-4E40-9D1B-DA0322431A3D}">
      <dgm:prSet/>
      <dgm:spPr/>
      <dgm:t>
        <a:bodyPr/>
        <a:lstStyle/>
        <a:p>
          <a:endParaRPr lang="de-DE"/>
        </a:p>
      </dgm:t>
    </dgm:pt>
    <dgm:pt modelId="{CD453552-48BB-4ECF-BA8C-0D9F4FAC595A}" type="sibTrans" cxnId="{406D21F5-A79E-4E40-9D1B-DA0322431A3D}">
      <dgm:prSet/>
      <dgm:spPr/>
      <dgm:t>
        <a:bodyPr/>
        <a:lstStyle/>
        <a:p>
          <a:endParaRPr lang="de-DE"/>
        </a:p>
      </dgm:t>
    </dgm:pt>
    <dgm:pt modelId="{CF95E04C-FB31-4972-B427-97C0C6F2C7C6}">
      <dgm:prSet phldrT="[Text]"/>
      <dgm:spPr/>
      <dgm:t>
        <a:bodyPr/>
        <a:lstStyle/>
        <a:p>
          <a:r>
            <a:rPr lang="de-DE" dirty="0"/>
            <a:t>Hochladen der Bilddaten und Recheckkoordinaten</a:t>
          </a:r>
        </a:p>
      </dgm:t>
    </dgm:pt>
    <dgm:pt modelId="{4587F7C3-E883-42AD-854F-C63BEEDACE0A}" type="parTrans" cxnId="{32DBE7A9-6942-4144-B93C-A354DD8DC21E}">
      <dgm:prSet/>
      <dgm:spPr/>
      <dgm:t>
        <a:bodyPr/>
        <a:lstStyle/>
        <a:p>
          <a:endParaRPr lang="de-DE"/>
        </a:p>
      </dgm:t>
    </dgm:pt>
    <dgm:pt modelId="{88A84B97-8447-4AD2-B2AF-E0CE06FB89DA}" type="sibTrans" cxnId="{32DBE7A9-6942-4144-B93C-A354DD8DC21E}">
      <dgm:prSet/>
      <dgm:spPr/>
      <dgm:t>
        <a:bodyPr/>
        <a:lstStyle/>
        <a:p>
          <a:endParaRPr lang="de-DE"/>
        </a:p>
      </dgm:t>
    </dgm:pt>
    <dgm:pt modelId="{0818E290-668B-44A1-95F0-CC8A37D7954C}">
      <dgm:prSet phldrT="[Text]"/>
      <dgm:spPr/>
      <dgm:t>
        <a:bodyPr/>
        <a:lstStyle/>
        <a:p>
          <a:r>
            <a:rPr lang="de-DE" dirty="0"/>
            <a:t>Trainieren des Modells </a:t>
          </a:r>
        </a:p>
      </dgm:t>
    </dgm:pt>
    <dgm:pt modelId="{51C616F4-CD81-4FE1-8E97-A047E7A032FD}" type="parTrans" cxnId="{902F1ED2-56D9-4F24-B06B-B4A62642A67D}">
      <dgm:prSet/>
      <dgm:spPr/>
      <dgm:t>
        <a:bodyPr/>
        <a:lstStyle/>
        <a:p>
          <a:endParaRPr lang="de-DE"/>
        </a:p>
      </dgm:t>
    </dgm:pt>
    <dgm:pt modelId="{E832E894-343D-4C26-8907-2FB8AEF5C07C}" type="sibTrans" cxnId="{902F1ED2-56D9-4F24-B06B-B4A62642A67D}">
      <dgm:prSet/>
      <dgm:spPr/>
      <dgm:t>
        <a:bodyPr/>
        <a:lstStyle/>
        <a:p>
          <a:endParaRPr lang="de-DE"/>
        </a:p>
      </dgm:t>
    </dgm:pt>
    <dgm:pt modelId="{7442B0D8-0064-4FBB-8D9D-B0AD7FB4EFD8}">
      <dgm:prSet phldrT="[Text]"/>
      <dgm:spPr/>
      <dgm:t>
        <a:bodyPr/>
        <a:lstStyle/>
        <a:p>
          <a:r>
            <a:rPr lang="de-DE" dirty="0"/>
            <a:t>Herunterladen und testen mit der Handy PowerApp</a:t>
          </a:r>
        </a:p>
      </dgm:t>
    </dgm:pt>
    <dgm:pt modelId="{BA7168E3-A20A-4908-ADF5-03A0D73E616F}" type="parTrans" cxnId="{402DF03F-92EC-4075-A4A7-48F6C03D06D4}">
      <dgm:prSet/>
      <dgm:spPr/>
      <dgm:t>
        <a:bodyPr/>
        <a:lstStyle/>
        <a:p>
          <a:endParaRPr lang="de-DE"/>
        </a:p>
      </dgm:t>
    </dgm:pt>
    <dgm:pt modelId="{B78F8CA9-EAD4-45FF-9B6D-F5EB74C07E16}" type="sibTrans" cxnId="{402DF03F-92EC-4075-A4A7-48F6C03D06D4}">
      <dgm:prSet/>
      <dgm:spPr/>
      <dgm:t>
        <a:bodyPr/>
        <a:lstStyle/>
        <a:p>
          <a:endParaRPr lang="de-DE"/>
        </a:p>
      </dgm:t>
    </dgm:pt>
    <dgm:pt modelId="{06F245F3-4CEB-441B-8365-861363CF6DA3}">
      <dgm:prSet phldrT="[Text]"/>
      <dgm:spPr/>
      <dgm:t>
        <a:bodyPr/>
        <a:lstStyle/>
        <a:p>
          <a:r>
            <a:rPr lang="de-DE" dirty="0"/>
            <a:t>Testen des Modells</a:t>
          </a:r>
        </a:p>
      </dgm:t>
    </dgm:pt>
    <dgm:pt modelId="{EF3C76FC-C8F0-49B2-AD33-E5C8A78CE627}" type="parTrans" cxnId="{8DD94819-B016-43C7-9D88-506A60883EB1}">
      <dgm:prSet/>
      <dgm:spPr/>
      <dgm:t>
        <a:bodyPr/>
        <a:lstStyle/>
        <a:p>
          <a:endParaRPr lang="de-DE"/>
        </a:p>
      </dgm:t>
    </dgm:pt>
    <dgm:pt modelId="{4B129A0B-5F64-4AC8-BC19-65D296192E00}" type="sibTrans" cxnId="{8DD94819-B016-43C7-9D88-506A60883EB1}">
      <dgm:prSet/>
      <dgm:spPr/>
      <dgm:t>
        <a:bodyPr/>
        <a:lstStyle/>
        <a:p>
          <a:endParaRPr lang="de-DE"/>
        </a:p>
      </dgm:t>
    </dgm:pt>
    <dgm:pt modelId="{A4A66BC4-004E-4C5F-A563-552BD89362DC}">
      <dgm:prSet phldrT="[Text]"/>
      <dgm:spPr/>
      <dgm:t>
        <a:bodyPr/>
        <a:lstStyle/>
        <a:p>
          <a:r>
            <a:rPr lang="de-DE" dirty="0"/>
            <a:t>Breitstellen des Modells</a:t>
          </a:r>
        </a:p>
      </dgm:t>
    </dgm:pt>
    <dgm:pt modelId="{7B4D567D-43B1-4CF0-9EE5-02E4841D4949}" type="parTrans" cxnId="{5818A557-E9BE-4382-BCF7-57BCBD561806}">
      <dgm:prSet/>
      <dgm:spPr/>
      <dgm:t>
        <a:bodyPr/>
        <a:lstStyle/>
        <a:p>
          <a:endParaRPr lang="de-DE"/>
        </a:p>
      </dgm:t>
    </dgm:pt>
    <dgm:pt modelId="{174E3890-9997-4B76-84CB-7950B459DADD}" type="sibTrans" cxnId="{5818A557-E9BE-4382-BCF7-57BCBD561806}">
      <dgm:prSet/>
      <dgm:spPr/>
      <dgm:t>
        <a:bodyPr/>
        <a:lstStyle/>
        <a:p>
          <a:endParaRPr lang="de-DE"/>
        </a:p>
      </dgm:t>
    </dgm:pt>
    <dgm:pt modelId="{FF90CD30-5800-48A6-BBBB-42E07F8493AC}">
      <dgm:prSet phldrT="[Text]"/>
      <dgm:spPr/>
      <dgm:t>
        <a:bodyPr/>
        <a:lstStyle/>
        <a:p>
          <a:r>
            <a:rPr lang="de-DE" dirty="0"/>
            <a:t>Erstellen einer Azure Logik APP</a:t>
          </a:r>
        </a:p>
      </dgm:t>
    </dgm:pt>
    <dgm:pt modelId="{6253B810-33D2-4919-9F69-A389AAB4E0D9}" type="parTrans" cxnId="{6F2E8C09-052C-4B01-9D7D-06F5FB0770B6}">
      <dgm:prSet/>
      <dgm:spPr/>
      <dgm:t>
        <a:bodyPr/>
        <a:lstStyle/>
        <a:p>
          <a:endParaRPr lang="de-DE"/>
        </a:p>
      </dgm:t>
    </dgm:pt>
    <dgm:pt modelId="{D122D645-4C9F-436F-A2CA-9571FEC1369E}" type="sibTrans" cxnId="{6F2E8C09-052C-4B01-9D7D-06F5FB0770B6}">
      <dgm:prSet/>
      <dgm:spPr/>
      <dgm:t>
        <a:bodyPr/>
        <a:lstStyle/>
        <a:p>
          <a:endParaRPr lang="de-DE"/>
        </a:p>
      </dgm:t>
    </dgm:pt>
    <dgm:pt modelId="{4DBCE6EA-FDBF-44AB-8BFD-24DE8938B59C}">
      <dgm:prSet phldrT="[Text]"/>
      <dgm:spPr/>
      <dgm:t>
        <a:bodyPr/>
        <a:lstStyle/>
        <a:p>
          <a:r>
            <a:rPr lang="de-DE" dirty="0"/>
            <a:t>Auslösen sobald ein Bild in den BlobStorage geladen wird (Blob Trigger)</a:t>
          </a:r>
        </a:p>
      </dgm:t>
    </dgm:pt>
    <dgm:pt modelId="{1823C10E-E084-4A04-AF72-C0EED02E9F52}" type="parTrans" cxnId="{2EB2A726-769E-4FC1-86FE-F613BC30A7CA}">
      <dgm:prSet/>
      <dgm:spPr/>
      <dgm:t>
        <a:bodyPr/>
        <a:lstStyle/>
        <a:p>
          <a:endParaRPr lang="de-DE"/>
        </a:p>
      </dgm:t>
    </dgm:pt>
    <dgm:pt modelId="{ACA6508B-893E-4FD9-8AB0-8B7B22BD2A69}" type="sibTrans" cxnId="{2EB2A726-769E-4FC1-86FE-F613BC30A7CA}">
      <dgm:prSet/>
      <dgm:spPr/>
      <dgm:t>
        <a:bodyPr/>
        <a:lstStyle/>
        <a:p>
          <a:endParaRPr lang="de-DE"/>
        </a:p>
      </dgm:t>
    </dgm:pt>
    <dgm:pt modelId="{3AA38804-841A-4E9A-9209-1B4C564E1C3E}">
      <dgm:prSet phldrT="[Text]"/>
      <dgm:spPr/>
      <dgm:t>
        <a:bodyPr/>
        <a:lstStyle/>
        <a:p>
          <a:r>
            <a:rPr lang="de-DE" dirty="0"/>
            <a:t>HTTP Abfrage an die Computer Vision OCR API</a:t>
          </a:r>
        </a:p>
      </dgm:t>
    </dgm:pt>
    <dgm:pt modelId="{0FA60EC9-FAFF-48BA-8A93-B35E72E3E1D4}" type="parTrans" cxnId="{63AB58FF-3DAB-4BA0-A8BC-A7CE8DE5D792}">
      <dgm:prSet/>
      <dgm:spPr/>
      <dgm:t>
        <a:bodyPr/>
        <a:lstStyle/>
        <a:p>
          <a:endParaRPr lang="de-DE"/>
        </a:p>
      </dgm:t>
    </dgm:pt>
    <dgm:pt modelId="{5ABE0792-D3F3-4A10-8FAF-B0B7730B097F}" type="sibTrans" cxnId="{63AB58FF-3DAB-4BA0-A8BC-A7CE8DE5D792}">
      <dgm:prSet/>
      <dgm:spPr/>
      <dgm:t>
        <a:bodyPr/>
        <a:lstStyle/>
        <a:p>
          <a:endParaRPr lang="de-DE"/>
        </a:p>
      </dgm:t>
    </dgm:pt>
    <dgm:pt modelId="{31851896-C0A6-4FC2-8148-0A93DA33B5B0}">
      <dgm:prSet phldrT="[Text]"/>
      <dgm:spPr/>
      <dgm:t>
        <a:bodyPr/>
        <a:lstStyle/>
        <a:p>
          <a:r>
            <a:rPr lang="de-DE" dirty="0"/>
            <a:t>Hinzufügen einer Verbingung zu Custom Vision für Zählererkennung</a:t>
          </a:r>
        </a:p>
      </dgm:t>
    </dgm:pt>
    <dgm:pt modelId="{4838213D-E0EE-466B-9803-F92DC5294623}" type="parTrans" cxnId="{77652021-7983-4B1D-8F9B-74F9F3DDCF2A}">
      <dgm:prSet/>
      <dgm:spPr/>
      <dgm:t>
        <a:bodyPr/>
        <a:lstStyle/>
        <a:p>
          <a:endParaRPr lang="de-DE"/>
        </a:p>
      </dgm:t>
    </dgm:pt>
    <dgm:pt modelId="{2B45383A-863A-44DB-BBDD-ED2B01B40F36}" type="sibTrans" cxnId="{77652021-7983-4B1D-8F9B-74F9F3DDCF2A}">
      <dgm:prSet/>
      <dgm:spPr/>
      <dgm:t>
        <a:bodyPr/>
        <a:lstStyle/>
        <a:p>
          <a:endParaRPr lang="de-DE"/>
        </a:p>
      </dgm:t>
    </dgm:pt>
    <dgm:pt modelId="{64466597-D848-4A64-B859-53DCBEB6E198}">
      <dgm:prSet/>
      <dgm:spPr/>
      <dgm:t>
        <a:bodyPr/>
        <a:lstStyle/>
        <a:p>
          <a:r>
            <a:rPr lang="de-DE"/>
            <a:t>Zusammenführung der JSON Rückgaben </a:t>
          </a:r>
          <a:endParaRPr lang="de-DE" dirty="0"/>
        </a:p>
      </dgm:t>
    </dgm:pt>
    <dgm:pt modelId="{5789744C-CC39-4AC7-9149-099102D48839}" type="parTrans" cxnId="{9FB88252-C3A5-4355-9017-E975FEACB7C8}">
      <dgm:prSet/>
      <dgm:spPr/>
      <dgm:t>
        <a:bodyPr/>
        <a:lstStyle/>
        <a:p>
          <a:endParaRPr lang="de-DE"/>
        </a:p>
      </dgm:t>
    </dgm:pt>
    <dgm:pt modelId="{5FB54FBB-519E-4BF5-B82E-37D8D1E71376}" type="sibTrans" cxnId="{9FB88252-C3A5-4355-9017-E975FEACB7C8}">
      <dgm:prSet/>
      <dgm:spPr/>
      <dgm:t>
        <a:bodyPr/>
        <a:lstStyle/>
        <a:p>
          <a:endParaRPr lang="de-DE"/>
        </a:p>
      </dgm:t>
    </dgm:pt>
    <dgm:pt modelId="{436D7BBC-A10B-41C9-B81D-094A19D3A8D4}">
      <dgm:prSet/>
      <dgm:spPr/>
      <dgm:t>
        <a:bodyPr/>
        <a:lstStyle/>
        <a:p>
          <a:r>
            <a:rPr lang="de-DE" dirty="0"/>
            <a:t>Speichern und Visualisieren der Ergebnisse</a:t>
          </a:r>
        </a:p>
      </dgm:t>
    </dgm:pt>
    <dgm:pt modelId="{CD5551E1-9562-4685-ABE2-8E472580F0B6}" type="parTrans" cxnId="{F9894EFA-EF0E-42DD-920F-49165C34841D}">
      <dgm:prSet/>
      <dgm:spPr/>
      <dgm:t>
        <a:bodyPr/>
        <a:lstStyle/>
        <a:p>
          <a:endParaRPr lang="de-DE"/>
        </a:p>
      </dgm:t>
    </dgm:pt>
    <dgm:pt modelId="{F100E8F3-CAC2-41AA-A097-0976BAB43082}" type="sibTrans" cxnId="{F9894EFA-EF0E-42DD-920F-49165C34841D}">
      <dgm:prSet/>
      <dgm:spPr/>
      <dgm:t>
        <a:bodyPr/>
        <a:lstStyle/>
        <a:p>
          <a:endParaRPr lang="de-DE"/>
        </a:p>
      </dgm:t>
    </dgm:pt>
    <dgm:pt modelId="{67619DFE-48E8-4361-B5D3-6F7BAF15228B}" type="pres">
      <dgm:prSet presAssocID="{CBA1D545-6036-48F3-8C69-FB0A329297FA}" presName="linearFlow" presStyleCnt="0">
        <dgm:presLayoutVars>
          <dgm:dir/>
          <dgm:animLvl val="lvl"/>
          <dgm:resizeHandles val="exact"/>
        </dgm:presLayoutVars>
      </dgm:prSet>
      <dgm:spPr/>
    </dgm:pt>
    <dgm:pt modelId="{8C768247-4ECF-4663-A421-53B67EF3CE86}" type="pres">
      <dgm:prSet presAssocID="{20762D76-EA73-44A1-B303-4BB2E27B9327}" presName="composite" presStyleCnt="0"/>
      <dgm:spPr/>
    </dgm:pt>
    <dgm:pt modelId="{C427E8A5-D08A-4EFC-9C73-E597DE83986C}" type="pres">
      <dgm:prSet presAssocID="{20762D76-EA73-44A1-B303-4BB2E27B932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FE23870-7821-4D9A-899E-75ABC2C4B849}" type="pres">
      <dgm:prSet presAssocID="{20762D76-EA73-44A1-B303-4BB2E27B9327}" presName="descendantText" presStyleLbl="alignAcc1" presStyleIdx="0" presStyleCnt="4" custLinFactNeighborX="0">
        <dgm:presLayoutVars>
          <dgm:bulletEnabled val="1"/>
        </dgm:presLayoutVars>
      </dgm:prSet>
      <dgm:spPr/>
    </dgm:pt>
    <dgm:pt modelId="{15B6586A-8373-4567-AF3D-17CDEB61647D}" type="pres">
      <dgm:prSet presAssocID="{EDE5A2DD-B9F7-4BCA-ABA8-D97107CE379B}" presName="sp" presStyleCnt="0"/>
      <dgm:spPr/>
    </dgm:pt>
    <dgm:pt modelId="{E38D5A52-91A9-4D31-81EE-A194FB5B15F5}" type="pres">
      <dgm:prSet presAssocID="{311B110A-C1A2-4820-B9FA-C09CE1569EFD}" presName="composite" presStyleCnt="0"/>
      <dgm:spPr/>
    </dgm:pt>
    <dgm:pt modelId="{05288100-C883-40EF-B8C7-166A18F36F80}" type="pres">
      <dgm:prSet presAssocID="{311B110A-C1A2-4820-B9FA-C09CE1569EF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2D40545E-C168-4F4F-9495-50B1D9DCC16A}" type="pres">
      <dgm:prSet presAssocID="{311B110A-C1A2-4820-B9FA-C09CE1569EFD}" presName="descendantText" presStyleLbl="alignAcc1" presStyleIdx="1" presStyleCnt="4">
        <dgm:presLayoutVars>
          <dgm:bulletEnabled val="1"/>
        </dgm:presLayoutVars>
      </dgm:prSet>
      <dgm:spPr/>
    </dgm:pt>
    <dgm:pt modelId="{9DB018DD-EE6F-42A0-ACED-C763AFCDCE15}" type="pres">
      <dgm:prSet presAssocID="{93848375-A742-4950-8F30-0E3C88A48091}" presName="sp" presStyleCnt="0"/>
      <dgm:spPr/>
    </dgm:pt>
    <dgm:pt modelId="{C2405298-B098-4C70-A10A-B74C14FCC6F5}" type="pres">
      <dgm:prSet presAssocID="{FBB54CC4-E520-462C-B5BF-CC2448810264}" presName="composite" presStyleCnt="0"/>
      <dgm:spPr/>
    </dgm:pt>
    <dgm:pt modelId="{DB75B496-3E7B-49D9-AD14-14C58F56D2AB}" type="pres">
      <dgm:prSet presAssocID="{FBB54CC4-E520-462C-B5BF-CC244881026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85C565B-8979-4777-BCEE-3B0F8B4BD686}" type="pres">
      <dgm:prSet presAssocID="{FBB54CC4-E520-462C-B5BF-CC2448810264}" presName="descendantText" presStyleLbl="alignAcc1" presStyleIdx="2" presStyleCnt="4">
        <dgm:presLayoutVars>
          <dgm:bulletEnabled val="1"/>
        </dgm:presLayoutVars>
      </dgm:prSet>
      <dgm:spPr/>
    </dgm:pt>
    <dgm:pt modelId="{63AFACAF-AD5B-4823-BD55-083BB3DE45C5}" type="pres">
      <dgm:prSet presAssocID="{CD453552-48BB-4ECF-BA8C-0D9F4FAC595A}" presName="sp" presStyleCnt="0"/>
      <dgm:spPr/>
    </dgm:pt>
    <dgm:pt modelId="{0F3F000F-4E7A-48D4-9A4E-EBBEECAED719}" type="pres">
      <dgm:prSet presAssocID="{FF90CD30-5800-48A6-BBBB-42E07F8493AC}" presName="composite" presStyleCnt="0"/>
      <dgm:spPr/>
    </dgm:pt>
    <dgm:pt modelId="{0E713113-47EB-4FEA-A40E-B867E58332FE}" type="pres">
      <dgm:prSet presAssocID="{FF90CD30-5800-48A6-BBBB-42E07F8493A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FF5B4CC-BB00-495B-BBFC-92AB4DAEC30E}" type="pres">
      <dgm:prSet presAssocID="{FF90CD30-5800-48A6-BBBB-42E07F8493A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A1ECBE02-AF3D-4323-9454-B90FC5807E4F}" type="presOf" srcId="{06F245F3-4CEB-441B-8365-861363CF6DA3}" destId="{285C565B-8979-4777-BCEE-3B0F8B4BD686}" srcOrd="0" destOrd="2" presId="urn:microsoft.com/office/officeart/2005/8/layout/chevron2"/>
    <dgm:cxn modelId="{790F6704-65D1-4AF9-B976-C0F845619009}" type="presOf" srcId="{436D7BBC-A10B-41C9-B81D-094A19D3A8D4}" destId="{5FF5B4CC-BB00-495B-BBFC-92AB4DAEC30E}" srcOrd="0" destOrd="4" presId="urn:microsoft.com/office/officeart/2005/8/layout/chevron2"/>
    <dgm:cxn modelId="{6F2E8C09-052C-4B01-9D7D-06F5FB0770B6}" srcId="{CBA1D545-6036-48F3-8C69-FB0A329297FA}" destId="{FF90CD30-5800-48A6-BBBB-42E07F8493AC}" srcOrd="3" destOrd="0" parTransId="{6253B810-33D2-4919-9F69-A389AAB4E0D9}" sibTransId="{D122D645-4C9F-436F-A2CA-9571FEC1369E}"/>
    <dgm:cxn modelId="{8DD94819-B016-43C7-9D88-506A60883EB1}" srcId="{FBB54CC4-E520-462C-B5BF-CC2448810264}" destId="{06F245F3-4CEB-441B-8365-861363CF6DA3}" srcOrd="2" destOrd="0" parTransId="{EF3C76FC-C8F0-49B2-AD33-E5C8A78CE627}" sibTransId="{4B129A0B-5F64-4AC8-BC19-65D296192E00}"/>
    <dgm:cxn modelId="{77652021-7983-4B1D-8F9B-74F9F3DDCF2A}" srcId="{FF90CD30-5800-48A6-BBBB-42E07F8493AC}" destId="{31851896-C0A6-4FC2-8148-0A93DA33B5B0}" srcOrd="2" destOrd="0" parTransId="{4838213D-E0EE-466B-9803-F92DC5294623}" sibTransId="{2B45383A-863A-44DB-BBDD-ED2B01B40F36}"/>
    <dgm:cxn modelId="{6B20A924-5D39-41EB-A365-E9EE31839AF0}" srcId="{311B110A-C1A2-4820-B9FA-C09CE1569EFD}" destId="{C576706A-F431-45D4-8EDC-FF0021816D8A}" srcOrd="0" destOrd="0" parTransId="{5E824624-55E2-45D6-9B66-B3809183C62C}" sibTransId="{F0BE408B-BE8C-4809-819E-6176D3D18062}"/>
    <dgm:cxn modelId="{2EB2A726-769E-4FC1-86FE-F613BC30A7CA}" srcId="{FF90CD30-5800-48A6-BBBB-42E07F8493AC}" destId="{4DBCE6EA-FDBF-44AB-8BFD-24DE8938B59C}" srcOrd="0" destOrd="0" parTransId="{1823C10E-E084-4A04-AF72-C0EED02E9F52}" sibTransId="{ACA6508B-893E-4FD9-8AB0-8B7B22BD2A69}"/>
    <dgm:cxn modelId="{47C45E29-A0EF-4582-A5BC-BA5D3710F298}" type="presOf" srcId="{31851896-C0A6-4FC2-8148-0A93DA33B5B0}" destId="{5FF5B4CC-BB00-495B-BBFC-92AB4DAEC30E}" srcOrd="0" destOrd="2" presId="urn:microsoft.com/office/officeart/2005/8/layout/chevron2"/>
    <dgm:cxn modelId="{402DF03F-92EC-4075-A4A7-48F6C03D06D4}" srcId="{311B110A-C1A2-4820-B9FA-C09CE1569EFD}" destId="{7442B0D8-0064-4FBB-8D9D-B0AD7FB4EFD8}" srcOrd="2" destOrd="0" parTransId="{BA7168E3-A20A-4908-ADF5-03A0D73E616F}" sibTransId="{B78F8CA9-EAD4-45FF-9B6D-F5EB74C07E16}"/>
    <dgm:cxn modelId="{AA4AF442-88FB-4422-8489-36B7285A9F8A}" type="presOf" srcId="{A4A66BC4-004E-4C5F-A563-552BD89362DC}" destId="{285C565B-8979-4777-BCEE-3B0F8B4BD686}" srcOrd="0" destOrd="3" presId="urn:microsoft.com/office/officeart/2005/8/layout/chevron2"/>
    <dgm:cxn modelId="{2D2E056E-7EBC-48E5-85CC-1713FBF5967F}" type="presOf" srcId="{7442B0D8-0064-4FBB-8D9D-B0AD7FB4EFD8}" destId="{2D40545E-C168-4F4F-9495-50B1D9DCC16A}" srcOrd="0" destOrd="2" presId="urn:microsoft.com/office/officeart/2005/8/layout/chevron2"/>
    <dgm:cxn modelId="{97DF384F-2198-4608-923E-80CF9DE230F6}" type="presOf" srcId="{17C3A334-029F-48A7-95E9-B85F9DA8825C}" destId="{0FE23870-7821-4D9A-899E-75ABC2C4B849}" srcOrd="0" destOrd="0" presId="urn:microsoft.com/office/officeart/2005/8/layout/chevron2"/>
    <dgm:cxn modelId="{D9501871-3717-457F-99A5-D22D126F6C5B}" type="presOf" srcId="{CF95E04C-FB31-4972-B427-97C0C6F2C7C6}" destId="{285C565B-8979-4777-BCEE-3B0F8B4BD686}" srcOrd="0" destOrd="0" presId="urn:microsoft.com/office/officeart/2005/8/layout/chevron2"/>
    <dgm:cxn modelId="{9FB88252-C3A5-4355-9017-E975FEACB7C8}" srcId="{FF90CD30-5800-48A6-BBBB-42E07F8493AC}" destId="{64466597-D848-4A64-B859-53DCBEB6E198}" srcOrd="3" destOrd="0" parTransId="{5789744C-CC39-4AC7-9149-099102D48839}" sibTransId="{5FB54FBB-519E-4BF5-B82E-37D8D1E71376}"/>
    <dgm:cxn modelId="{27722B75-AE2F-4897-9F10-BE88897C429F}" type="presOf" srcId="{20762D76-EA73-44A1-B303-4BB2E27B9327}" destId="{C427E8A5-D08A-4EFC-9C73-E597DE83986C}" srcOrd="0" destOrd="0" presId="urn:microsoft.com/office/officeart/2005/8/layout/chevron2"/>
    <dgm:cxn modelId="{29C9E975-0195-4EAD-9846-9D39B2C0C5E2}" type="presOf" srcId="{3AA38804-841A-4E9A-9209-1B4C564E1C3E}" destId="{5FF5B4CC-BB00-495B-BBFC-92AB4DAEC30E}" srcOrd="0" destOrd="1" presId="urn:microsoft.com/office/officeart/2005/8/layout/chevron2"/>
    <dgm:cxn modelId="{6F2A5476-A94B-4370-B6CE-E72F4F8F4005}" srcId="{20762D76-EA73-44A1-B303-4BB2E27B9327}" destId="{25569FFE-2F1F-4441-A362-3C95185C3506}" srcOrd="1" destOrd="0" parTransId="{4C87F07F-4145-443B-90B3-C21DCC5E4CC2}" sibTransId="{0B28C1B8-F815-4B54-B660-773EAD7F51A4}"/>
    <dgm:cxn modelId="{5818A557-E9BE-4382-BCF7-57BCBD561806}" srcId="{FBB54CC4-E520-462C-B5BF-CC2448810264}" destId="{A4A66BC4-004E-4C5F-A563-552BD89362DC}" srcOrd="3" destOrd="0" parTransId="{7B4D567D-43B1-4CF0-9EE5-02E4841D4949}" sibTransId="{174E3890-9997-4B76-84CB-7950B459DADD}"/>
    <dgm:cxn modelId="{616E8A85-FA1B-4FCC-AEE0-680861D380B6}" type="presOf" srcId="{64466597-D848-4A64-B859-53DCBEB6E198}" destId="{5FF5B4CC-BB00-495B-BBFC-92AB4DAEC30E}" srcOrd="0" destOrd="3" presId="urn:microsoft.com/office/officeart/2005/8/layout/chevron2"/>
    <dgm:cxn modelId="{14C7D88C-6066-47A7-ADF7-938BCA62E57E}" type="presOf" srcId="{C576706A-F431-45D4-8EDC-FF0021816D8A}" destId="{2D40545E-C168-4F4F-9495-50B1D9DCC16A}" srcOrd="0" destOrd="0" presId="urn:microsoft.com/office/officeart/2005/8/layout/chevron2"/>
    <dgm:cxn modelId="{994F69A1-01C6-4BC5-A871-512298413085}" srcId="{311B110A-C1A2-4820-B9FA-C09CE1569EFD}" destId="{BA406DD5-0AF8-4F4D-9C28-7DA7AFADD7ED}" srcOrd="1" destOrd="0" parTransId="{05AAE78C-8D41-442E-871A-B903F69B6A7D}" sibTransId="{04660BBE-AE7E-442A-81AA-7E6FF5EFDC69}"/>
    <dgm:cxn modelId="{32DBE7A9-6942-4144-B93C-A354DD8DC21E}" srcId="{FBB54CC4-E520-462C-B5BF-CC2448810264}" destId="{CF95E04C-FB31-4972-B427-97C0C6F2C7C6}" srcOrd="0" destOrd="0" parTransId="{4587F7C3-E883-42AD-854F-C63BEEDACE0A}" sibTransId="{88A84B97-8447-4AD2-B2AF-E0CE06FB89DA}"/>
    <dgm:cxn modelId="{D6BE0AB1-1A52-47DE-ACD0-1CA5486AF523}" type="presOf" srcId="{CBA1D545-6036-48F3-8C69-FB0A329297FA}" destId="{67619DFE-48E8-4361-B5D3-6F7BAF15228B}" srcOrd="0" destOrd="0" presId="urn:microsoft.com/office/officeart/2005/8/layout/chevron2"/>
    <dgm:cxn modelId="{886817B4-9F64-4481-A06B-6D6769D77E2F}" srcId="{20762D76-EA73-44A1-B303-4BB2E27B9327}" destId="{17C3A334-029F-48A7-95E9-B85F9DA8825C}" srcOrd="0" destOrd="0" parTransId="{46218F7C-FC82-4B77-A469-5D9BE090D878}" sibTransId="{01E91844-BE9A-4042-ABCA-82BFF9718AD0}"/>
    <dgm:cxn modelId="{51C799B8-8971-4DA9-B597-6F6E0170AB8F}" srcId="{CBA1D545-6036-48F3-8C69-FB0A329297FA}" destId="{20762D76-EA73-44A1-B303-4BB2E27B9327}" srcOrd="0" destOrd="0" parTransId="{9DFF241F-3C6A-4403-8AB1-420CB7644312}" sibTransId="{EDE5A2DD-B9F7-4BCA-ABA8-D97107CE379B}"/>
    <dgm:cxn modelId="{D43577BB-FAA1-45F0-9480-489F1B2E0D3C}" srcId="{CBA1D545-6036-48F3-8C69-FB0A329297FA}" destId="{311B110A-C1A2-4820-B9FA-C09CE1569EFD}" srcOrd="1" destOrd="0" parTransId="{6CA1668D-5C4B-4074-9784-40E30D2A0E7F}" sibTransId="{93848375-A742-4950-8F30-0E3C88A48091}"/>
    <dgm:cxn modelId="{C1DE85BC-6D14-4D02-B7A9-5ED14A7CD077}" type="presOf" srcId="{4DBCE6EA-FDBF-44AB-8BFD-24DE8938B59C}" destId="{5FF5B4CC-BB00-495B-BBFC-92AB4DAEC30E}" srcOrd="0" destOrd="0" presId="urn:microsoft.com/office/officeart/2005/8/layout/chevron2"/>
    <dgm:cxn modelId="{47A49EBD-FAE1-4394-93DA-C02ADA650826}" type="presOf" srcId="{0818E290-668B-44A1-95F0-CC8A37D7954C}" destId="{285C565B-8979-4777-BCEE-3B0F8B4BD686}" srcOrd="0" destOrd="1" presId="urn:microsoft.com/office/officeart/2005/8/layout/chevron2"/>
    <dgm:cxn modelId="{7777E6CB-BAE5-4715-8567-DDAB561BC651}" type="presOf" srcId="{BA406DD5-0AF8-4F4D-9C28-7DA7AFADD7ED}" destId="{2D40545E-C168-4F4F-9495-50B1D9DCC16A}" srcOrd="0" destOrd="1" presId="urn:microsoft.com/office/officeart/2005/8/layout/chevron2"/>
    <dgm:cxn modelId="{A22407CF-2011-4EA1-80EA-4092F48690DD}" type="presOf" srcId="{311B110A-C1A2-4820-B9FA-C09CE1569EFD}" destId="{05288100-C883-40EF-B8C7-166A18F36F80}" srcOrd="0" destOrd="0" presId="urn:microsoft.com/office/officeart/2005/8/layout/chevron2"/>
    <dgm:cxn modelId="{902F1ED2-56D9-4F24-B06B-B4A62642A67D}" srcId="{FBB54CC4-E520-462C-B5BF-CC2448810264}" destId="{0818E290-668B-44A1-95F0-CC8A37D7954C}" srcOrd="1" destOrd="0" parTransId="{51C616F4-CD81-4FE1-8E97-A047E7A032FD}" sibTransId="{E832E894-343D-4C26-8907-2FB8AEF5C07C}"/>
    <dgm:cxn modelId="{4D2C8ADC-D462-4055-B3E8-8FFE4331D2B8}" type="presOf" srcId="{FBB54CC4-E520-462C-B5BF-CC2448810264}" destId="{DB75B496-3E7B-49D9-AD14-14C58F56D2AB}" srcOrd="0" destOrd="0" presId="urn:microsoft.com/office/officeart/2005/8/layout/chevron2"/>
    <dgm:cxn modelId="{99ADBEE0-781B-4A61-A367-BD97F1473C88}" type="presOf" srcId="{FF90CD30-5800-48A6-BBBB-42E07F8493AC}" destId="{0E713113-47EB-4FEA-A40E-B867E58332FE}" srcOrd="0" destOrd="0" presId="urn:microsoft.com/office/officeart/2005/8/layout/chevron2"/>
    <dgm:cxn modelId="{406D21F5-A79E-4E40-9D1B-DA0322431A3D}" srcId="{CBA1D545-6036-48F3-8C69-FB0A329297FA}" destId="{FBB54CC4-E520-462C-B5BF-CC2448810264}" srcOrd="2" destOrd="0" parTransId="{711F0047-14CA-4A6E-B5D3-6319DB240381}" sibTransId="{CD453552-48BB-4ECF-BA8C-0D9F4FAC595A}"/>
    <dgm:cxn modelId="{6EC10BF9-E1DB-4F2B-A77A-599D0E37B609}" type="presOf" srcId="{25569FFE-2F1F-4441-A362-3C95185C3506}" destId="{0FE23870-7821-4D9A-899E-75ABC2C4B849}" srcOrd="0" destOrd="1" presId="urn:microsoft.com/office/officeart/2005/8/layout/chevron2"/>
    <dgm:cxn modelId="{F9894EFA-EF0E-42DD-920F-49165C34841D}" srcId="{FF90CD30-5800-48A6-BBBB-42E07F8493AC}" destId="{436D7BBC-A10B-41C9-B81D-094A19D3A8D4}" srcOrd="4" destOrd="0" parTransId="{CD5551E1-9562-4685-ABE2-8E472580F0B6}" sibTransId="{F100E8F3-CAC2-41AA-A097-0976BAB43082}"/>
    <dgm:cxn modelId="{63AB58FF-3DAB-4BA0-A8BC-A7CE8DE5D792}" srcId="{FF90CD30-5800-48A6-BBBB-42E07F8493AC}" destId="{3AA38804-841A-4E9A-9209-1B4C564E1C3E}" srcOrd="1" destOrd="0" parTransId="{0FA60EC9-FAFF-48BA-8A93-B35E72E3E1D4}" sibTransId="{5ABE0792-D3F3-4A10-8FAF-B0B7730B097F}"/>
    <dgm:cxn modelId="{31EC6D6F-90FD-46A8-935B-645B37E4D967}" type="presParOf" srcId="{67619DFE-48E8-4361-B5D3-6F7BAF15228B}" destId="{8C768247-4ECF-4663-A421-53B67EF3CE86}" srcOrd="0" destOrd="0" presId="urn:microsoft.com/office/officeart/2005/8/layout/chevron2"/>
    <dgm:cxn modelId="{A950AAE7-6605-4BED-9F2E-D7FB89AA221B}" type="presParOf" srcId="{8C768247-4ECF-4663-A421-53B67EF3CE86}" destId="{C427E8A5-D08A-4EFC-9C73-E597DE83986C}" srcOrd="0" destOrd="0" presId="urn:microsoft.com/office/officeart/2005/8/layout/chevron2"/>
    <dgm:cxn modelId="{6782B720-434A-4071-8FAF-D68A4DFB5CB6}" type="presParOf" srcId="{8C768247-4ECF-4663-A421-53B67EF3CE86}" destId="{0FE23870-7821-4D9A-899E-75ABC2C4B849}" srcOrd="1" destOrd="0" presId="urn:microsoft.com/office/officeart/2005/8/layout/chevron2"/>
    <dgm:cxn modelId="{A0F84A96-07A8-4769-AEB1-35278796A97D}" type="presParOf" srcId="{67619DFE-48E8-4361-B5D3-6F7BAF15228B}" destId="{15B6586A-8373-4567-AF3D-17CDEB61647D}" srcOrd="1" destOrd="0" presId="urn:microsoft.com/office/officeart/2005/8/layout/chevron2"/>
    <dgm:cxn modelId="{0EDA066E-A511-4FC8-B28F-6A4B09B3B687}" type="presParOf" srcId="{67619DFE-48E8-4361-B5D3-6F7BAF15228B}" destId="{E38D5A52-91A9-4D31-81EE-A194FB5B15F5}" srcOrd="2" destOrd="0" presId="urn:microsoft.com/office/officeart/2005/8/layout/chevron2"/>
    <dgm:cxn modelId="{250ED19C-8095-4EE7-AE60-12F4EE8E3D5C}" type="presParOf" srcId="{E38D5A52-91A9-4D31-81EE-A194FB5B15F5}" destId="{05288100-C883-40EF-B8C7-166A18F36F80}" srcOrd="0" destOrd="0" presId="urn:microsoft.com/office/officeart/2005/8/layout/chevron2"/>
    <dgm:cxn modelId="{F5ACAA69-A230-4299-B12D-E85679AAF77D}" type="presParOf" srcId="{E38D5A52-91A9-4D31-81EE-A194FB5B15F5}" destId="{2D40545E-C168-4F4F-9495-50B1D9DCC16A}" srcOrd="1" destOrd="0" presId="urn:microsoft.com/office/officeart/2005/8/layout/chevron2"/>
    <dgm:cxn modelId="{D810661E-8F35-4C31-8A16-55CB3D6DB511}" type="presParOf" srcId="{67619DFE-48E8-4361-B5D3-6F7BAF15228B}" destId="{9DB018DD-EE6F-42A0-ACED-C763AFCDCE15}" srcOrd="3" destOrd="0" presId="urn:microsoft.com/office/officeart/2005/8/layout/chevron2"/>
    <dgm:cxn modelId="{20F501DA-F682-4929-B741-B5C15D210BF3}" type="presParOf" srcId="{67619DFE-48E8-4361-B5D3-6F7BAF15228B}" destId="{C2405298-B098-4C70-A10A-B74C14FCC6F5}" srcOrd="4" destOrd="0" presId="urn:microsoft.com/office/officeart/2005/8/layout/chevron2"/>
    <dgm:cxn modelId="{D89DAACD-564B-4440-9BF2-54E52D4C9F23}" type="presParOf" srcId="{C2405298-B098-4C70-A10A-B74C14FCC6F5}" destId="{DB75B496-3E7B-49D9-AD14-14C58F56D2AB}" srcOrd="0" destOrd="0" presId="urn:microsoft.com/office/officeart/2005/8/layout/chevron2"/>
    <dgm:cxn modelId="{680D59C5-3D07-405C-A2D9-B90BEFAD6127}" type="presParOf" srcId="{C2405298-B098-4C70-A10A-B74C14FCC6F5}" destId="{285C565B-8979-4777-BCEE-3B0F8B4BD686}" srcOrd="1" destOrd="0" presId="urn:microsoft.com/office/officeart/2005/8/layout/chevron2"/>
    <dgm:cxn modelId="{D18721A7-11F1-4A46-A1B3-E67735EC9679}" type="presParOf" srcId="{67619DFE-48E8-4361-B5D3-6F7BAF15228B}" destId="{63AFACAF-AD5B-4823-BD55-083BB3DE45C5}" srcOrd="5" destOrd="0" presId="urn:microsoft.com/office/officeart/2005/8/layout/chevron2"/>
    <dgm:cxn modelId="{BB852B7F-71DC-40D4-8C94-20870366F08A}" type="presParOf" srcId="{67619DFE-48E8-4361-B5D3-6F7BAF15228B}" destId="{0F3F000F-4E7A-48D4-9A4E-EBBEECAED719}" srcOrd="6" destOrd="0" presId="urn:microsoft.com/office/officeart/2005/8/layout/chevron2"/>
    <dgm:cxn modelId="{874510CE-B335-4BFE-B994-2E572F13B6B2}" type="presParOf" srcId="{0F3F000F-4E7A-48D4-9A4E-EBBEECAED719}" destId="{0E713113-47EB-4FEA-A40E-B867E58332FE}" srcOrd="0" destOrd="0" presId="urn:microsoft.com/office/officeart/2005/8/layout/chevron2"/>
    <dgm:cxn modelId="{C88CA555-EF7D-4ABD-9333-9F2519610719}" type="presParOf" srcId="{0F3F000F-4E7A-48D4-9A4E-EBBEECAED719}" destId="{5FF5B4CC-BB00-495B-BBFC-92AB4DAEC30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7E8A5-D08A-4EFC-9C73-E597DE83986C}">
      <dsp:nvSpPr>
        <dsp:cNvPr id="0" name=""/>
        <dsp:cNvSpPr/>
      </dsp:nvSpPr>
      <dsp:spPr>
        <a:xfrm rot="5400000">
          <a:off x="-260791" y="264071"/>
          <a:ext cx="1738606" cy="121702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Deploy to Azure</a:t>
          </a:r>
        </a:p>
      </dsp:txBody>
      <dsp:txXfrm rot="-5400000">
        <a:off x="0" y="611792"/>
        <a:ext cx="1217024" cy="521582"/>
      </dsp:txXfrm>
    </dsp:sp>
    <dsp:sp modelId="{0FE23870-7821-4D9A-899E-75ABC2C4B849}">
      <dsp:nvSpPr>
        <dsp:cNvPr id="0" name=""/>
        <dsp:cNvSpPr/>
      </dsp:nvSpPr>
      <dsp:spPr>
        <a:xfrm rot="5400000">
          <a:off x="3650323" y="-2430018"/>
          <a:ext cx="1130094" cy="59966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Ressourcen selbst in Azure Portal zusammenstellen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Bereitstellen durch ARM Template (Deploy to Azure Button)</a:t>
          </a:r>
        </a:p>
      </dsp:txBody>
      <dsp:txXfrm rot="-5400000">
        <a:off x="1217025" y="58447"/>
        <a:ext cx="5941525" cy="1019760"/>
      </dsp:txXfrm>
    </dsp:sp>
    <dsp:sp modelId="{05288100-C883-40EF-B8C7-166A18F36F80}">
      <dsp:nvSpPr>
        <dsp:cNvPr id="0" name=""/>
        <dsp:cNvSpPr/>
      </dsp:nvSpPr>
      <dsp:spPr>
        <a:xfrm rot="5400000">
          <a:off x="-260791" y="1860126"/>
          <a:ext cx="1738606" cy="121702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Erstellung Power APP</a:t>
          </a:r>
        </a:p>
      </dsp:txBody>
      <dsp:txXfrm rot="-5400000">
        <a:off x="0" y="2207847"/>
        <a:ext cx="1217024" cy="521582"/>
      </dsp:txXfrm>
    </dsp:sp>
    <dsp:sp modelId="{2D40545E-C168-4F4F-9495-50B1D9DCC16A}">
      <dsp:nvSpPr>
        <dsp:cNvPr id="0" name=""/>
        <dsp:cNvSpPr/>
      </dsp:nvSpPr>
      <dsp:spPr>
        <a:xfrm rot="5400000">
          <a:off x="3650323" y="-833963"/>
          <a:ext cx="1130094" cy="59966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Verbinden von PowerApp mit BlobStorage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Erstellen einer Form in PowerApp um Bild hochzuladen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Herunterladen und testen mit der Handy PowerApp</a:t>
          </a:r>
        </a:p>
      </dsp:txBody>
      <dsp:txXfrm rot="-5400000">
        <a:off x="1217025" y="1654502"/>
        <a:ext cx="5941525" cy="1019760"/>
      </dsp:txXfrm>
    </dsp:sp>
    <dsp:sp modelId="{DB75B496-3E7B-49D9-AD14-14C58F56D2AB}">
      <dsp:nvSpPr>
        <dsp:cNvPr id="0" name=""/>
        <dsp:cNvSpPr/>
      </dsp:nvSpPr>
      <dsp:spPr>
        <a:xfrm rot="5400000">
          <a:off x="-260791" y="3456181"/>
          <a:ext cx="1738606" cy="121702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ML-Modell mit Custom Vision</a:t>
          </a:r>
        </a:p>
      </dsp:txBody>
      <dsp:txXfrm rot="-5400000">
        <a:off x="0" y="3803902"/>
        <a:ext cx="1217024" cy="521582"/>
      </dsp:txXfrm>
    </dsp:sp>
    <dsp:sp modelId="{285C565B-8979-4777-BCEE-3B0F8B4BD686}">
      <dsp:nvSpPr>
        <dsp:cNvPr id="0" name=""/>
        <dsp:cNvSpPr/>
      </dsp:nvSpPr>
      <dsp:spPr>
        <a:xfrm rot="5400000">
          <a:off x="3650323" y="762091"/>
          <a:ext cx="1130094" cy="59966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Hochladen der Bilddaten und Recheckkoordinaten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Trainieren des Modells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Testen des Modells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Breitstellen des Modells</a:t>
          </a:r>
        </a:p>
      </dsp:txBody>
      <dsp:txXfrm rot="-5400000">
        <a:off x="1217025" y="3250557"/>
        <a:ext cx="5941525" cy="1019760"/>
      </dsp:txXfrm>
    </dsp:sp>
    <dsp:sp modelId="{0E713113-47EB-4FEA-A40E-B867E58332FE}">
      <dsp:nvSpPr>
        <dsp:cNvPr id="0" name=""/>
        <dsp:cNvSpPr/>
      </dsp:nvSpPr>
      <dsp:spPr>
        <a:xfrm rot="5400000">
          <a:off x="-260791" y="5052236"/>
          <a:ext cx="1738606" cy="121702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Erstellen einer Azure Logik APP</a:t>
          </a:r>
        </a:p>
      </dsp:txBody>
      <dsp:txXfrm rot="-5400000">
        <a:off x="0" y="5399957"/>
        <a:ext cx="1217024" cy="521582"/>
      </dsp:txXfrm>
    </dsp:sp>
    <dsp:sp modelId="{5FF5B4CC-BB00-495B-BBFC-92AB4DAEC30E}">
      <dsp:nvSpPr>
        <dsp:cNvPr id="0" name=""/>
        <dsp:cNvSpPr/>
      </dsp:nvSpPr>
      <dsp:spPr>
        <a:xfrm rot="5400000">
          <a:off x="3650323" y="2358146"/>
          <a:ext cx="1130094" cy="59966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Auslösen sobald ein Bild in den BlobStorage geladen wird (Blob Trigger)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HTTP Abfrage an die Computer Vision OCR API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Hinzufügen einer Verbingung zu Custom Vision für Zählererkennung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/>
            <a:t>Zusammenführung der JSON Rückgaben 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Speichern und Visualisieren der Ergebnisse</a:t>
          </a:r>
        </a:p>
      </dsp:txBody>
      <dsp:txXfrm rot="-5400000">
        <a:off x="1217025" y="4846612"/>
        <a:ext cx="5941525" cy="1019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B721F3-01AE-433C-9282-58B0B8F937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E834F-36AA-43D5-BCE9-3232198226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EC874-ABAC-4D72-A122-FDA565C06CC1}" type="datetimeFigureOut">
              <a:rPr lang="de-DE" smtClean="0"/>
              <a:t>22.10.2019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D3701-21D6-4A37-9D96-98DB5D309A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47511-3DE8-4B37-BC51-C970E29C48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5B209-B6A3-4FFF-B584-F21EC4DCD6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17610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02F17-CE9E-420E-B821-0CC6FC6A9CA9}" type="datetimeFigureOut">
              <a:rPr lang="de-DE" smtClean="0"/>
              <a:t>22.10.2019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7D39C-813A-473A-9D90-C9BF68BA28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13280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17F7-1E39-4B03-856F-BECDE1ED6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BEEEB-8FE7-45D0-9A48-061B4936D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9616D-7EE8-462B-BBE4-B29995FA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3278-41B7-4B65-AF0E-BC19053B8C33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566F-7435-4D16-A27B-1E7521CA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D9C5-AB7D-4750-9E2E-2A4D6120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7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0A27-33BD-4892-9363-CCD92FDB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5A4E4-74A4-4CFE-8706-AF7CA7B2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C2E9C-6A19-45EF-A7DA-2159D3AC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52B-9B16-45C4-B8F1-9A34BA8C562F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E86D6-C31F-4DA2-8988-AC4D7AB8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AE274-7856-419C-B526-8B5A6E04A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1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63703-C677-41EB-A81D-AB7795519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95D9D-7D01-4CFC-9374-4C0AFD945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4856-74DC-476C-9BEB-2CB85980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D3A1-941C-42E0-8768-5FC8F6C292FD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00B37-A21D-4A37-8092-099ABDBE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D5F0A-0D2B-4A88-B7E1-FC32AD4F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027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304745" y="2209278"/>
            <a:ext cx="11888869" cy="4647043"/>
          </a:xfrm>
        </p:spPr>
        <p:txBody>
          <a:bodyPr anchor="ctr" anchorCtr="1"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563" y="1638256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accent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64" y="419089"/>
            <a:ext cx="2170250" cy="5719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049" y="1181069"/>
            <a:ext cx="9981554" cy="457085"/>
          </a:xfrm>
        </p:spPr>
        <p:txBody>
          <a:bodyPr/>
          <a:lstStyle>
            <a:lvl1pPr>
              <a:defRPr sz="2645" spc="53" baseline="0"/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838222" y="2476433"/>
            <a:ext cx="4723602" cy="685936"/>
          </a:xfrm>
        </p:spPr>
        <p:txBody>
          <a:bodyPr/>
          <a:lstStyle>
            <a:lvl1pPr>
              <a:lnSpc>
                <a:spcPct val="100000"/>
              </a:lnSpc>
              <a:spcAft>
                <a:spcPts val="317"/>
              </a:spcAft>
              <a:buFontTx/>
              <a:buNone/>
              <a:defRPr sz="1376" b="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08519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FCE28-5669-434D-81D1-8EF447E23562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609769" y="1599416"/>
            <a:ext cx="10209834" cy="495449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10877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4591903-1B8A-49E3-88C0-7F527076E3DE}" type="datetime1">
              <a:rPr lang="de-DE" smtClean="0"/>
              <a:t>22.10.2019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04745" y="0"/>
            <a:ext cx="11888869" cy="685781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838563" y="1104870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bg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8049" y="647683"/>
            <a:ext cx="9981554" cy="457085"/>
          </a:xfrm>
        </p:spPr>
        <p:txBody>
          <a:bodyPr/>
          <a:lstStyle>
            <a:lvl1pPr>
              <a:defRPr sz="2645" spc="5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11332709" y="419089"/>
            <a:ext cx="571397" cy="761979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846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04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1BC-799D-46C5-84B6-CCB1CD828CFF}" type="datetime1">
              <a:rPr lang="de-DE" smtClean="0"/>
              <a:t>22.10.2019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609769" y="1599416"/>
            <a:ext cx="4952055" cy="495449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8"/>
          <p:cNvSpPr>
            <a:spLocks noGrp="1"/>
          </p:cNvSpPr>
          <p:nvPr>
            <p:ph sz="quarter" idx="14"/>
          </p:nvPr>
        </p:nvSpPr>
        <p:spPr>
          <a:xfrm>
            <a:off x="5867548" y="1591557"/>
            <a:ext cx="4952055" cy="495449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16703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1" y="1599416"/>
            <a:ext cx="4952223" cy="575460"/>
          </a:xfrm>
        </p:spPr>
        <p:txBody>
          <a:bodyPr anchor="t" anchorCtr="0"/>
          <a:lstStyle>
            <a:lvl1pPr marL="0" indent="0">
              <a:buNone/>
              <a:defRPr sz="2487" b="1">
                <a:solidFill>
                  <a:schemeClr val="accent1"/>
                </a:solidFill>
              </a:defRPr>
            </a:lvl1pPr>
            <a:lvl2pPr marL="483763" indent="0">
              <a:buNone/>
              <a:defRPr sz="2116" b="1"/>
            </a:lvl2pPr>
            <a:lvl3pPr marL="967527" indent="0">
              <a:buNone/>
              <a:defRPr sz="1905" b="1"/>
            </a:lvl3pPr>
            <a:lvl4pPr marL="1451290" indent="0">
              <a:buNone/>
              <a:defRPr sz="1693" b="1"/>
            </a:lvl4pPr>
            <a:lvl5pPr marL="1935053" indent="0">
              <a:buNone/>
              <a:defRPr sz="1693" b="1"/>
            </a:lvl5pPr>
            <a:lvl6pPr marL="2418817" indent="0">
              <a:buNone/>
              <a:defRPr sz="1693" b="1"/>
            </a:lvl6pPr>
            <a:lvl7pPr marL="2902580" indent="0">
              <a:buNone/>
              <a:defRPr sz="1693" b="1"/>
            </a:lvl7pPr>
            <a:lvl8pPr marL="3386343" indent="0">
              <a:buNone/>
              <a:defRPr sz="1693" b="1"/>
            </a:lvl8pPr>
            <a:lvl9pPr marL="3870107" indent="0">
              <a:buNone/>
              <a:defRPr sz="169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1" y="2174876"/>
            <a:ext cx="4952223" cy="4379034"/>
          </a:xfrm>
        </p:spPr>
        <p:txBody>
          <a:bodyPr/>
          <a:lstStyle>
            <a:lvl1pPr>
              <a:defRPr sz="2487"/>
            </a:lvl1pPr>
            <a:lvl2pPr>
              <a:defRPr sz="2116"/>
            </a:lvl2pPr>
            <a:lvl3pPr>
              <a:defRPr sz="1905"/>
            </a:lvl3pPr>
            <a:lvl4pPr>
              <a:defRPr sz="1693"/>
            </a:lvl4pPr>
            <a:lvl5pPr>
              <a:defRPr sz="1693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867549" y="1599416"/>
            <a:ext cx="4952054" cy="575460"/>
          </a:xfrm>
        </p:spPr>
        <p:txBody>
          <a:bodyPr anchor="t" anchorCtr="0"/>
          <a:lstStyle>
            <a:lvl1pPr marL="0" indent="0">
              <a:buNone/>
              <a:defRPr sz="2487" b="1">
                <a:solidFill>
                  <a:schemeClr val="accent1"/>
                </a:solidFill>
              </a:defRPr>
            </a:lvl1pPr>
            <a:lvl2pPr marL="483763" indent="0">
              <a:buNone/>
              <a:defRPr sz="2116" b="1"/>
            </a:lvl2pPr>
            <a:lvl3pPr marL="967527" indent="0">
              <a:buNone/>
              <a:defRPr sz="1905" b="1"/>
            </a:lvl3pPr>
            <a:lvl4pPr marL="1451290" indent="0">
              <a:buNone/>
              <a:defRPr sz="1693" b="1"/>
            </a:lvl4pPr>
            <a:lvl5pPr marL="1935053" indent="0">
              <a:buNone/>
              <a:defRPr sz="1693" b="1"/>
            </a:lvl5pPr>
            <a:lvl6pPr marL="2418817" indent="0">
              <a:buNone/>
              <a:defRPr sz="1693" b="1"/>
            </a:lvl6pPr>
            <a:lvl7pPr marL="2902580" indent="0">
              <a:buNone/>
              <a:defRPr sz="1693" b="1"/>
            </a:lvl7pPr>
            <a:lvl8pPr marL="3386343" indent="0">
              <a:buNone/>
              <a:defRPr sz="1693" b="1"/>
            </a:lvl8pPr>
            <a:lvl9pPr marL="3870107" indent="0">
              <a:buNone/>
              <a:defRPr sz="169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867549" y="2174876"/>
            <a:ext cx="4952054" cy="4379034"/>
          </a:xfrm>
        </p:spPr>
        <p:txBody>
          <a:bodyPr/>
          <a:lstStyle>
            <a:lvl1pPr>
              <a:defRPr sz="2487"/>
            </a:lvl1pPr>
            <a:lvl2pPr>
              <a:defRPr sz="2116"/>
            </a:lvl2pPr>
            <a:lvl3pPr>
              <a:defRPr sz="1905"/>
            </a:lvl3pPr>
            <a:lvl4pPr>
              <a:defRPr sz="1693"/>
            </a:lvl4pPr>
            <a:lvl5pPr>
              <a:defRPr sz="1693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55CE-5BE5-420E-B314-D9CC933908AA}" type="datetime1">
              <a:rPr lang="de-DE" smtClean="0"/>
              <a:t>22.10.2019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53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3CDC-FCDA-4A42-B548-FB86C1802BA7}" type="datetime1">
              <a:rPr lang="de-DE" smtClean="0"/>
              <a:t>22.10.2019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4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3C19-9D6A-488F-9237-A933D69CBAF1}" type="datetime1">
              <a:rPr lang="de-DE" smtClean="0"/>
              <a:t>22.10.2019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106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9100-0486-40A4-A229-CC25A41C5121}" type="datetime1">
              <a:rPr lang="de-DE" smtClean="0"/>
              <a:t>22.10.2019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609770" y="1608332"/>
            <a:ext cx="7619683" cy="495449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609977" y="685569"/>
            <a:ext cx="10209625" cy="73206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Inhaltsplatzhalter 11"/>
          <p:cNvSpPr>
            <a:spLocks noGrp="1"/>
          </p:cNvSpPr>
          <p:nvPr>
            <p:ph sz="quarter" idx="17"/>
          </p:nvPr>
        </p:nvSpPr>
        <p:spPr>
          <a:xfrm>
            <a:off x="8535070" y="1599417"/>
            <a:ext cx="3660751" cy="5258583"/>
          </a:xfrm>
        </p:spPr>
        <p:txBody>
          <a:bodyPr rIns="576000" bIns="288000"/>
          <a:lstStyle>
            <a:lvl1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2pPr>
            <a:lvl3pPr marL="152366" indent="-152366"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3pPr>
            <a:lvl4pPr marL="152366" indent="-152366">
              <a:lnSpc>
                <a:spcPct val="120000"/>
              </a:lnSpc>
              <a:spcAft>
                <a:spcPts val="0"/>
              </a:spcAft>
              <a:defRPr sz="1693">
                <a:latin typeface="+mn-lt"/>
              </a:defRPr>
            </a:lvl4pPr>
            <a:lvl5pPr marL="304733" indent="-152366">
              <a:lnSpc>
                <a:spcPct val="120000"/>
              </a:lnSpc>
              <a:spcAft>
                <a:spcPts val="0"/>
              </a:spcAft>
              <a:defRPr sz="1481">
                <a:latin typeface="+mn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3152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7B9A-5CB5-4811-8EEC-680F14561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4E568-E496-4A33-83A8-C961A7B5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1BCB7-938B-4C74-B554-27B9149E8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963A-2531-4FF9-BA74-C7B1644A34A0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D293F-28C1-49D7-B8F8-09C5A51D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BB0F3-3A84-4E19-B674-4484F310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6107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609768" y="1599415"/>
            <a:ext cx="11047010" cy="4648074"/>
          </a:xfrm>
        </p:spPr>
        <p:txBody>
          <a:bodyPr/>
          <a:lstStyle>
            <a:lvl1pPr marL="0" indent="0">
              <a:buNone/>
              <a:defRPr sz="3386"/>
            </a:lvl1pPr>
            <a:lvl2pPr marL="483763" indent="0">
              <a:buNone/>
              <a:defRPr sz="2963"/>
            </a:lvl2pPr>
            <a:lvl3pPr marL="967527" indent="0">
              <a:buNone/>
              <a:defRPr sz="2539"/>
            </a:lvl3pPr>
            <a:lvl4pPr marL="1451290" indent="0">
              <a:buNone/>
              <a:defRPr sz="2116"/>
            </a:lvl4pPr>
            <a:lvl5pPr marL="1935053" indent="0">
              <a:buNone/>
              <a:defRPr sz="2116"/>
            </a:lvl5pPr>
            <a:lvl6pPr marL="2418817" indent="0">
              <a:buNone/>
              <a:defRPr sz="2116"/>
            </a:lvl6pPr>
            <a:lvl7pPr marL="2902580" indent="0">
              <a:buNone/>
              <a:defRPr sz="2116"/>
            </a:lvl7pPr>
            <a:lvl8pPr marL="3386343" indent="0">
              <a:buNone/>
              <a:defRPr sz="2116"/>
            </a:lvl8pPr>
            <a:lvl9pPr marL="3870107" indent="0">
              <a:buNone/>
              <a:defRPr sz="2116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768" y="6248636"/>
            <a:ext cx="11047010" cy="424061"/>
          </a:xfrm>
        </p:spPr>
        <p:txBody>
          <a:bodyPr anchor="b" anchorCtr="0"/>
          <a:lstStyle>
            <a:lvl1pPr marL="0" indent="0">
              <a:buNone/>
              <a:defRPr sz="2116" b="0"/>
            </a:lvl1pPr>
            <a:lvl2pPr marL="483763" indent="0">
              <a:buNone/>
              <a:defRPr sz="1270"/>
            </a:lvl2pPr>
            <a:lvl3pPr marL="967527" indent="0">
              <a:buNone/>
              <a:defRPr sz="1058"/>
            </a:lvl3pPr>
            <a:lvl4pPr marL="1451290" indent="0">
              <a:buNone/>
              <a:defRPr sz="952"/>
            </a:lvl4pPr>
            <a:lvl5pPr marL="1935053" indent="0">
              <a:buNone/>
              <a:defRPr sz="952"/>
            </a:lvl5pPr>
            <a:lvl6pPr marL="2418817" indent="0">
              <a:buNone/>
              <a:defRPr sz="952"/>
            </a:lvl6pPr>
            <a:lvl7pPr marL="2902580" indent="0">
              <a:buNone/>
              <a:defRPr sz="952"/>
            </a:lvl7pPr>
            <a:lvl8pPr marL="3386343" indent="0">
              <a:buNone/>
              <a:defRPr sz="952"/>
            </a:lvl8pPr>
            <a:lvl9pPr marL="3870107" indent="0">
              <a:buNone/>
              <a:defRPr sz="952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407E-6879-4483-9536-370DB254B36F}" type="datetime1">
              <a:rPr lang="de-DE" smtClean="0"/>
              <a:t>22.10.2019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09977" y="685569"/>
            <a:ext cx="10209625" cy="73206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4572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E6F8-CAA7-4031-B38F-4217509849BC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725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819603" y="1599416"/>
            <a:ext cx="838220" cy="4954494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1599416"/>
            <a:ext cx="10210002" cy="4954494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1BE2-9D14-4374-A431-1D29835524D3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4781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SSO Titel und Inhalt auf Fo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62470A-D656-4DFF-A31B-1714CD6D598C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adesso AG - HCM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826" y="419087"/>
            <a:ext cx="571155" cy="761979"/>
          </a:xfrm>
          <a:prstGeom prst="rect">
            <a:avLst/>
          </a:prstGeom>
        </p:spPr>
      </p:pic>
      <p:grpSp>
        <p:nvGrpSpPr>
          <p:cNvPr id="3" name="Gruppieren 2"/>
          <p:cNvGrpSpPr/>
          <p:nvPr userDrawn="1"/>
        </p:nvGrpSpPr>
        <p:grpSpPr>
          <a:xfrm>
            <a:off x="609490" y="419089"/>
            <a:ext cx="10208961" cy="228594"/>
            <a:chOff x="576000" y="396000"/>
            <a:chExt cx="9648000" cy="216000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576000" y="612000"/>
              <a:ext cx="964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2131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SSO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79DC-B27A-4FF7-AFC0-F8D38C32CEB9}" type="datetime1">
              <a:rPr lang="de-DE" smtClean="0"/>
              <a:t>22.10.2019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/>
          </p:nvPr>
        </p:nvSpPr>
        <p:spPr>
          <a:xfrm>
            <a:off x="609769" y="1599416"/>
            <a:ext cx="3809790" cy="495449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9"/>
          <p:cNvSpPr>
            <a:spLocks noGrp="1"/>
          </p:cNvSpPr>
          <p:nvPr>
            <p:ph sz="quarter" idx="16"/>
          </p:nvPr>
        </p:nvSpPr>
        <p:spPr>
          <a:xfrm>
            <a:off x="4723629" y="1599416"/>
            <a:ext cx="3809790" cy="495449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7"/>
          </p:nvPr>
        </p:nvSpPr>
        <p:spPr>
          <a:xfrm>
            <a:off x="8837610" y="1599417"/>
            <a:ext cx="1981992" cy="4954494"/>
          </a:xfrm>
        </p:spPr>
        <p:txBody>
          <a:bodyPr rIns="0" bIns="288000"/>
          <a:lstStyle>
            <a:lvl1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2pPr>
            <a:lvl3pPr marL="152366" indent="-152366"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3pPr>
            <a:lvl4pPr marL="152366" indent="-152366">
              <a:lnSpc>
                <a:spcPct val="120000"/>
              </a:lnSpc>
              <a:spcAft>
                <a:spcPts val="0"/>
              </a:spcAft>
              <a:defRPr sz="1693">
                <a:latin typeface="+mn-lt"/>
              </a:defRPr>
            </a:lvl4pPr>
            <a:lvl5pPr marL="304733" indent="-152366">
              <a:lnSpc>
                <a:spcPct val="120000"/>
              </a:lnSpc>
              <a:spcAft>
                <a:spcPts val="0"/>
              </a:spcAft>
              <a:defRPr sz="1481">
                <a:latin typeface="+mn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346932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ESSO 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19"/>
          <a:stretch/>
        </p:blipFill>
        <p:spPr>
          <a:xfrm>
            <a:off x="9311623" y="419089"/>
            <a:ext cx="2496192" cy="57191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3304" y="381375"/>
            <a:ext cx="8914785" cy="609633"/>
          </a:xfrm>
          <a:solidFill>
            <a:schemeClr val="bg1"/>
          </a:solidFill>
        </p:spPr>
        <p:txBody>
          <a:bodyPr lIns="288000" tIns="108000"/>
          <a:lstStyle>
            <a:lvl1pPr>
              <a:defRPr sz="2645" spc="53" baseline="0"/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563" y="1371564"/>
            <a:ext cx="6094902" cy="647861"/>
          </a:xfrm>
        </p:spPr>
        <p:txBody>
          <a:bodyPr numCol="3" spcCol="216000" anchor="t" anchorCtr="0"/>
          <a:lstStyle>
            <a:lvl1pPr marL="0" indent="0" algn="l">
              <a:lnSpc>
                <a:spcPct val="100000"/>
              </a:lnSpc>
              <a:spcAft>
                <a:spcPts val="317"/>
              </a:spcAft>
              <a:buNone/>
              <a:defRPr sz="1376" b="1" spc="21" baseline="0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317"/>
              </a:spcAft>
              <a:buNone/>
              <a:defRPr sz="1376">
                <a:solidFill>
                  <a:schemeClr val="accent1"/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19"/>
          <a:stretch/>
        </p:blipFill>
        <p:spPr>
          <a:xfrm>
            <a:off x="9311623" y="419089"/>
            <a:ext cx="2496192" cy="5719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/>
          </p:nvPr>
        </p:nvSpPr>
        <p:spPr>
          <a:xfrm>
            <a:off x="304745" y="2209278"/>
            <a:ext cx="11888869" cy="4647043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D673B1-4960-4807-959F-71A9CA6142D5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adesso AG - HCM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24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805D-C4A6-412B-8385-93DCB7D1E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C8C93-6F33-4213-9FAF-24360D070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A7ADE-B2B0-4971-8C93-22634375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DB05-7E28-4D5D-874C-41665700A7D4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D7EFB-CA6F-4AE5-87C5-E51B13BE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3E92A-BF13-4CE3-9516-6993A39F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82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502-8B49-4D1A-B866-94340C49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087F5-7238-4CBF-B4F7-61CB11278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1FB1D-4A9C-4A73-840C-D2F0E435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F4D9B-7027-4D24-9807-794CA332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1B69F-C5DA-4746-AA90-662BAE38E3CF}" type="datetime1">
              <a:rPr lang="de-DE" smtClean="0"/>
              <a:t>22.10.2019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107F7-F879-46A8-A52C-3C75AB0F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48BFA-A66B-430F-B266-75F0543A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81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3C01-66D9-4ED8-A38C-2D80E6A8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71D66-2F29-4A79-99E9-EA76714B3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08999-78AC-424D-88EE-99E043E06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A7FCB-C5D0-4118-BD26-00E63B5F1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B1C47-2B97-4EC7-8981-0D6ADCB55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7443A4-CA13-4F3E-8B8D-49AE3256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EA8A-7E21-4019-A8BA-EBDAD45E8586}" type="datetime1">
              <a:rPr lang="de-DE" smtClean="0"/>
              <a:t>22.10.2019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93DDB-63D2-4CBC-961F-33A482A2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D88C3-49D5-4C9D-B477-EF910360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26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E278-4742-4227-AD60-15AA892B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DB9241-9F44-4CAF-98B4-F3CC8453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52AF3-575C-43A1-8497-BCC898D9715F}" type="datetime1">
              <a:rPr lang="de-DE" smtClean="0"/>
              <a:t>22.10.2019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8130A-AAFE-4B01-AA96-4BE04AD8A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495E0-5C55-4A08-A416-E948BDA2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77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B8D1A-581B-4F68-810B-EF7D2ED5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2EBB-C751-43C8-A99F-AACEF2B18DD2}" type="datetime1">
              <a:rPr lang="de-DE" smtClean="0"/>
              <a:t>22.10.2019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C4AEE-86C3-4189-9527-99401012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EC3B8-BDAB-4A1B-AD80-C6C5A940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17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D315-B766-4FED-970B-16356F27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CE3D1-D36A-4BDD-B47E-C81DCD5E3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8093E-0357-4E15-B711-DEA7538ED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5CAAC-C71E-4198-B3B5-01DB7627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4824-C2C7-41A8-B71E-28FE01980CE6}" type="datetime1">
              <a:rPr lang="de-DE" smtClean="0"/>
              <a:t>22.10.2019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D05D0-1753-4EE3-813C-1EBCBC2E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7DB3-AA9C-43A5-97EE-4CF88E83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51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E63A-C50A-4A27-B2BC-72401BC53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61C997-DC45-49ED-98DD-745BAA7D6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29F13-6148-4138-8FBF-7BB33BC4E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E9BC0-000B-42C9-9980-10B667BF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2DF8-7E06-4EA7-A947-90C6DD0781B2}" type="datetime1">
              <a:rPr lang="de-DE" smtClean="0"/>
              <a:t>22.10.2019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E1153-5FFB-42F4-AA8D-3409DA6E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1F2F3-31A6-4182-BFBC-B42F7B2D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013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3.w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4D745-27B9-47D5-9D1A-11EBB5260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186D0-948B-4EB6-82F5-FFA529FC1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67A54-703F-4F1A-9C2A-BD6BBDF96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B7CD1-2917-4E4F-8D52-3EE14960B51B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41E73-AFB3-442D-A4EC-8BFA2940E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adesso AG - HCM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ADD4A-A86C-460A-82E6-1F302DA03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79C9C-CF30-4220-A842-683992B4E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48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977" y="685569"/>
            <a:ext cx="10209625" cy="732069"/>
          </a:xfrm>
          <a:prstGeom prst="rect">
            <a:avLst/>
          </a:prstGeom>
        </p:spPr>
        <p:txBody>
          <a:bodyPr vert="horz" lIns="0" tIns="3600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490" y="1599416"/>
            <a:ext cx="10208961" cy="49544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ctr">
              <a:defRPr sz="1111">
                <a:solidFill>
                  <a:schemeClr val="accent1"/>
                </a:solidFill>
              </a:defRPr>
            </a:lvl1pPr>
          </a:lstStyle>
          <a:p>
            <a:fld id="{EC2707D8-BAB3-4C4D-8CB9-BD885093B1D4}" type="datetime1">
              <a:rPr lang="de-DE" smtClean="0"/>
              <a:t>22.10.2019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l">
              <a:defRPr sz="1111" spc="32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adesso AG - HCM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489" y="381374"/>
            <a:ext cx="304745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l">
              <a:defRPr sz="1111">
                <a:solidFill>
                  <a:schemeClr val="accent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705" y="419087"/>
            <a:ext cx="571396" cy="761979"/>
          </a:xfrm>
          <a:prstGeom prst="rect">
            <a:avLst/>
          </a:prstGeom>
        </p:spPr>
      </p:pic>
      <p:cxnSp>
        <p:nvCxnSpPr>
          <p:cNvPr id="10" name="Gerade Verbindung 9"/>
          <p:cNvCxnSpPr/>
          <p:nvPr/>
        </p:nvCxnSpPr>
        <p:spPr>
          <a:xfrm>
            <a:off x="609490" y="647683"/>
            <a:ext cx="1020896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609490" y="647683"/>
            <a:ext cx="1020896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914235" y="419089"/>
            <a:ext cx="0" cy="15239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1866564" y="419089"/>
            <a:ext cx="0" cy="15239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54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l" defTabSz="967527" rtl="0" eaLnBrk="1" latinLnBrk="0" hangingPunct="1">
        <a:lnSpc>
          <a:spcPct val="100000"/>
        </a:lnSpc>
        <a:spcBef>
          <a:spcPct val="0"/>
        </a:spcBef>
        <a:buNone/>
        <a:defRPr sz="2222" kern="1200" spc="106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967527" rtl="0" eaLnBrk="1" latinLnBrk="0" hangingPunct="1">
        <a:lnSpc>
          <a:spcPct val="120000"/>
        </a:lnSpc>
        <a:spcBef>
          <a:spcPts val="635"/>
        </a:spcBef>
        <a:spcAft>
          <a:spcPts val="0"/>
        </a:spcAft>
        <a:buFontTx/>
        <a:buNone/>
        <a:defRPr sz="2539" b="1" kern="1200" spc="-21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67527" rtl="0" eaLnBrk="1" latinLnBrk="0" hangingPunct="1">
        <a:lnSpc>
          <a:spcPct val="120000"/>
        </a:lnSpc>
        <a:spcBef>
          <a:spcPts val="635"/>
        </a:spcBef>
        <a:spcAft>
          <a:spcPts val="0"/>
        </a:spcAft>
        <a:buFontTx/>
        <a:buNone/>
        <a:defRPr sz="2539" kern="1200" spc="-21" baseline="0">
          <a:solidFill>
            <a:schemeClr val="bg2"/>
          </a:solidFill>
          <a:latin typeface="+mn-lt"/>
          <a:ea typeface="+mn-ea"/>
          <a:cs typeface="+mn-cs"/>
        </a:defRPr>
      </a:lvl2pPr>
      <a:lvl3pPr marL="266641" indent="-266641" algn="l" defTabSz="967527" rtl="0" eaLnBrk="1" latinLnBrk="0" hangingPunct="1">
        <a:lnSpc>
          <a:spcPct val="110000"/>
        </a:lnSpc>
        <a:spcBef>
          <a:spcPts val="635"/>
        </a:spcBef>
        <a:spcAft>
          <a:spcPts val="0"/>
        </a:spcAft>
        <a:buClr>
          <a:schemeClr val="accent1"/>
        </a:buClr>
        <a:buSzPct val="100000"/>
        <a:buFontTx/>
        <a:buBlip>
          <a:blip r:embed="rId17"/>
        </a:buBlip>
        <a:defRPr sz="2539" kern="1200" spc="-21" baseline="0">
          <a:solidFill>
            <a:schemeClr val="bg2"/>
          </a:solidFill>
          <a:latin typeface="+mn-lt"/>
          <a:ea typeface="+mn-ea"/>
          <a:cs typeface="+mn-cs"/>
        </a:defRPr>
      </a:lvl3pPr>
      <a:lvl4pPr marL="457099" indent="-190458" algn="l" defTabSz="967527" rtl="0" eaLnBrk="1" latinLnBrk="0" hangingPunct="1">
        <a:lnSpc>
          <a:spcPct val="120000"/>
        </a:lnSpc>
        <a:spcBef>
          <a:spcPts val="635"/>
        </a:spcBef>
        <a:spcAft>
          <a:spcPts val="0"/>
        </a:spcAft>
        <a:buFontTx/>
        <a:buBlip>
          <a:blip r:embed="rId18"/>
        </a:buBlip>
        <a:defRPr sz="2328" kern="1200" spc="-21" baseline="0">
          <a:solidFill>
            <a:schemeClr val="bg2"/>
          </a:solidFill>
          <a:latin typeface="+mn-lt"/>
          <a:ea typeface="+mn-ea"/>
          <a:cs typeface="+mn-cs"/>
        </a:defRPr>
      </a:lvl4pPr>
      <a:lvl5pPr marL="685649" indent="-190458" algn="l" defTabSz="967527" rtl="0" eaLnBrk="1" latinLnBrk="0" hangingPunct="1">
        <a:lnSpc>
          <a:spcPct val="120000"/>
        </a:lnSpc>
        <a:spcBef>
          <a:spcPts val="0"/>
        </a:spcBef>
        <a:buFontTx/>
        <a:buBlip>
          <a:blip r:embed="rId18"/>
        </a:buBlip>
        <a:defRPr sz="2116" kern="1200" spc="-21" baseline="0">
          <a:solidFill>
            <a:schemeClr val="bg2"/>
          </a:solidFill>
          <a:latin typeface="+mn-lt"/>
          <a:ea typeface="+mn-ea"/>
          <a:cs typeface="+mn-cs"/>
        </a:defRPr>
      </a:lvl5pPr>
      <a:lvl6pPr marL="2660698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462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225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988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76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52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29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05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881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258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34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10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11.xml"/><Relationship Id="rId3" Type="http://schemas.openxmlformats.org/officeDocument/2006/relationships/image" Target="../media/image3.wmf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5.svg"/><Relationship Id="rId10" Type="http://schemas.openxmlformats.org/officeDocument/2006/relationships/image" Target="../media/image13.png"/><Relationship Id="rId4" Type="http://schemas.openxmlformats.org/officeDocument/2006/relationships/image" Target="../media/image9.jpg"/><Relationship Id="rId9" Type="http://schemas.openxmlformats.org/officeDocument/2006/relationships/slide" Target="slide5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4.svg"/><Relationship Id="rId18" Type="http://schemas.openxmlformats.org/officeDocument/2006/relationships/slide" Target="slide6.xml"/><Relationship Id="rId26" Type="http://schemas.openxmlformats.org/officeDocument/2006/relationships/slide" Target="slide10.xml"/><Relationship Id="rId3" Type="http://schemas.openxmlformats.org/officeDocument/2006/relationships/image" Target="../media/image17.png"/><Relationship Id="rId21" Type="http://schemas.openxmlformats.org/officeDocument/2006/relationships/image" Target="../media/image27.sv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17" Type="http://schemas.openxmlformats.org/officeDocument/2006/relationships/image" Target="../media/image25.png"/><Relationship Id="rId25" Type="http://schemas.openxmlformats.org/officeDocument/2006/relationships/image" Target="../media/image28.png"/><Relationship Id="rId2" Type="http://schemas.openxmlformats.org/officeDocument/2006/relationships/image" Target="../media/image16.png"/><Relationship Id="rId16" Type="http://schemas.openxmlformats.org/officeDocument/2006/relationships/image" Target="../media/image24.sv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svg"/><Relationship Id="rId24" Type="http://schemas.openxmlformats.org/officeDocument/2006/relationships/image" Target="../media/image27.svg"/><Relationship Id="rId5" Type="http://schemas.openxmlformats.org/officeDocument/2006/relationships/image" Target="../media/image19.jpeg"/><Relationship Id="rId15" Type="http://schemas.openxmlformats.org/officeDocument/2006/relationships/image" Target="../media/image23.png"/><Relationship Id="rId23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slide" Target="slide7.xml"/><Relationship Id="rId14" Type="http://schemas.openxmlformats.org/officeDocument/2006/relationships/slide" Target="slide8.xml"/><Relationship Id="rId22" Type="http://schemas.openxmlformats.org/officeDocument/2006/relationships/slide" Target="slide9.xml"/><Relationship Id="rId27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ageaccmsbi.blob.core.windows.net/dropzone/Test_2.jpg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slide" Target="slide7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sv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8.xm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BA2811-A8E6-4981-9377-84E1B429A926}"/>
              </a:ext>
            </a:extLst>
          </p:cNvPr>
          <p:cNvSpPr/>
          <p:nvPr/>
        </p:nvSpPr>
        <p:spPr>
          <a:xfrm>
            <a:off x="0" y="5128863"/>
            <a:ext cx="12192000" cy="17291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Ähnliches Foto">
            <a:extLst>
              <a:ext uri="{FF2B5EF4-FFF2-40B4-BE49-F238E27FC236}">
                <a16:creationId xmlns:a16="http://schemas.microsoft.com/office/drawing/2014/main" id="{62000D09-6E02-470D-BF35-62BCD8C5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40" cy="512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5E80E-B90A-48CA-A3B6-A4C9340AD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88315" y="3677539"/>
            <a:ext cx="9144000" cy="23876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MSBI 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5AF1-32F5-41D3-9FE9-59AC05F3A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022363" y="5858530"/>
            <a:ext cx="9144000" cy="165576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24. Oktober 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1E445-30E1-4512-A1C8-BB3BC4C55EAC}"/>
              </a:ext>
            </a:extLst>
          </p:cNvPr>
          <p:cNvSpPr txBox="1"/>
          <p:nvPr/>
        </p:nvSpPr>
        <p:spPr>
          <a:xfrm>
            <a:off x="4479218" y="5124364"/>
            <a:ext cx="184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adesso ag</a:t>
            </a:r>
          </a:p>
        </p:txBody>
      </p:sp>
    </p:spTree>
    <p:extLst>
      <p:ext uri="{BB962C8B-B14F-4D97-AF65-F5344CB8AC3E}">
        <p14:creationId xmlns:p14="http://schemas.microsoft.com/office/powerpoint/2010/main" val="224018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476EF9-6627-427B-853E-51FD514C5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8221" cy="672649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55EFCC7-36B2-4BA6-9F97-581054E36519}"/>
              </a:ext>
            </a:extLst>
          </p:cNvPr>
          <p:cNvSpPr/>
          <p:nvPr/>
        </p:nvSpPr>
        <p:spPr>
          <a:xfrm>
            <a:off x="654915" y="1234973"/>
            <a:ext cx="1083072" cy="106532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30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272A5-4F32-4874-ADEC-C6F53EFD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EBBA8EF3-C694-4D19-8FD1-D12E25FE8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681" y="2178049"/>
            <a:ext cx="2427089" cy="4314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8C0188-58D7-4472-B0A3-2578BEF647AD}"/>
              </a:ext>
            </a:extLst>
          </p:cNvPr>
          <p:cNvSpPr txBox="1"/>
          <p:nvPr/>
        </p:nvSpPr>
        <p:spPr>
          <a:xfrm>
            <a:off x="485775" y="2295525"/>
            <a:ext cx="4760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 werden für das Training des ML-Modells benötigt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100 Bilder von Strom und Wasserzählern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CSV Datei mit den Rechteckkordinaten des Zahlenbereiches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Recheckkordinaten beziehen sich auf die Pixelkoordinaten im Bild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1" name="Picture 40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01523EFA-0D64-4959-AF14-FA01FAAFD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81" y="2178050"/>
            <a:ext cx="2427089" cy="431482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138FD40-07CD-4243-A63B-04226290D92B}"/>
              </a:ext>
            </a:extLst>
          </p:cNvPr>
          <p:cNvSpPr/>
          <p:nvPr/>
        </p:nvSpPr>
        <p:spPr>
          <a:xfrm>
            <a:off x="9603550" y="3835862"/>
            <a:ext cx="1322773" cy="506028"/>
          </a:xfrm>
          <a:prstGeom prst="rect">
            <a:avLst/>
          </a:prstGeom>
          <a:noFill/>
          <a:ln w="57150">
            <a:solidFill>
              <a:srgbClr val="0079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BDB8F4-4622-4C4A-A040-BBC2EC05A78D}"/>
              </a:ext>
            </a:extLst>
          </p:cNvPr>
          <p:cNvCxnSpPr/>
          <p:nvPr/>
        </p:nvCxnSpPr>
        <p:spPr>
          <a:xfrm>
            <a:off x="9035981" y="2178050"/>
            <a:ext cx="24579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3F679B-7CDF-43C0-A12F-98D53ECED345}"/>
              </a:ext>
            </a:extLst>
          </p:cNvPr>
          <p:cNvCxnSpPr>
            <a:cxnSpLocks/>
          </p:cNvCxnSpPr>
          <p:nvPr/>
        </p:nvCxnSpPr>
        <p:spPr>
          <a:xfrm>
            <a:off x="9035981" y="2168856"/>
            <a:ext cx="0" cy="4346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5481D6-62A6-4AFB-9BFE-DA452D28F103}"/>
              </a:ext>
            </a:extLst>
          </p:cNvPr>
          <p:cNvCxnSpPr>
            <a:cxnSpLocks/>
          </p:cNvCxnSpPr>
          <p:nvPr/>
        </p:nvCxnSpPr>
        <p:spPr>
          <a:xfrm>
            <a:off x="8893338" y="3835862"/>
            <a:ext cx="710212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C1B5D41-046A-464C-BAC5-A96A2510CD79}"/>
              </a:ext>
            </a:extLst>
          </p:cNvPr>
          <p:cNvCxnSpPr>
            <a:cxnSpLocks/>
          </p:cNvCxnSpPr>
          <p:nvPr/>
        </p:nvCxnSpPr>
        <p:spPr>
          <a:xfrm>
            <a:off x="9603550" y="2060328"/>
            <a:ext cx="0" cy="177553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EF9B384-885F-4B93-B61A-D56DF965DBC0}"/>
              </a:ext>
            </a:extLst>
          </p:cNvPr>
          <p:cNvSpPr txBox="1"/>
          <p:nvPr/>
        </p:nvSpPr>
        <p:spPr>
          <a:xfrm>
            <a:off x="8385516" y="3651196"/>
            <a:ext cx="61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Top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30C80F-532B-4FBE-A1C7-00299676D500}"/>
              </a:ext>
            </a:extLst>
          </p:cNvPr>
          <p:cNvSpPr txBox="1"/>
          <p:nvPr/>
        </p:nvSpPr>
        <p:spPr>
          <a:xfrm>
            <a:off x="9297270" y="1655886"/>
            <a:ext cx="61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Left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9042F2-78DC-456B-8AB3-2E89C856B260}"/>
              </a:ext>
            </a:extLst>
          </p:cNvPr>
          <p:cNvCxnSpPr>
            <a:cxnSpLocks/>
            <a:endCxn id="42" idx="1"/>
          </p:cNvCxnSpPr>
          <p:nvPr/>
        </p:nvCxnSpPr>
        <p:spPr>
          <a:xfrm flipH="1">
            <a:off x="9603550" y="4088876"/>
            <a:ext cx="1438184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856ADF4-C7A0-4405-9C3F-55E92F42EED3}"/>
              </a:ext>
            </a:extLst>
          </p:cNvPr>
          <p:cNvCxnSpPr>
            <a:cxnSpLocks/>
          </p:cNvCxnSpPr>
          <p:nvPr/>
        </p:nvCxnSpPr>
        <p:spPr>
          <a:xfrm flipV="1">
            <a:off x="9790012" y="3651196"/>
            <a:ext cx="0" cy="71125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03A68E5-6E92-41A2-9522-16BA0CAC7076}"/>
              </a:ext>
            </a:extLst>
          </p:cNvPr>
          <p:cNvSpPr txBox="1"/>
          <p:nvPr/>
        </p:nvSpPr>
        <p:spPr>
          <a:xfrm>
            <a:off x="9748935" y="3423083"/>
            <a:ext cx="92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86156A-6CA4-4A9D-9304-7700B60A93F0}"/>
              </a:ext>
            </a:extLst>
          </p:cNvPr>
          <p:cNvSpPr txBox="1"/>
          <p:nvPr/>
        </p:nvSpPr>
        <p:spPr>
          <a:xfrm>
            <a:off x="8827281" y="1916968"/>
            <a:ext cx="61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120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8266-EA46-48C6-840B-5E70FD3C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324667"/>
            <a:ext cx="10515600" cy="1325563"/>
          </a:xfrm>
        </p:spPr>
        <p:txBody>
          <a:bodyPr/>
          <a:lstStyle/>
          <a:p>
            <a:r>
              <a:rPr lang="de-DE" dirty="0"/>
              <a:t>Vorgehen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5F2442-D7F2-4051-A669-ECE4565347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532951"/>
              </p:ext>
            </p:extLst>
          </p:nvPr>
        </p:nvGraphicFramePr>
        <p:xfrm>
          <a:off x="4681871" y="330552"/>
          <a:ext cx="7213717" cy="65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408246F-CCF3-4B28-8995-97020B0C4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69" y="2561268"/>
            <a:ext cx="3245699" cy="24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1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9561-74D0-444E-8CB0-6FA1AE82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Notebooks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39250E-0746-4706-8507-4B559412A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46" y="1841161"/>
            <a:ext cx="7520979" cy="40738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3BC8D-161A-4CA9-BDC8-18A9FE7EAE4C}"/>
              </a:ext>
            </a:extLst>
          </p:cNvPr>
          <p:cNvSpPr txBox="1"/>
          <p:nvPr/>
        </p:nvSpPr>
        <p:spPr>
          <a:xfrm>
            <a:off x="159798" y="1841161"/>
            <a:ext cx="43145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kostenloser gehosteter Dienst zum Entwickeln und Ausführen von Jupyter-Notebooks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Jupyter ist ein Open Source-Projekt, mit dem Sie Markdowntext, ausführbaren Code, beständige Daten, Grafiken und Visualisierungen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 und Schritt für Schritt Anleitungen werden über ein Azure Notebooks Projekt bereitgestellt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Link zum MSBI Hackathon Projekt: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1A2A-86D9-4BC8-8805-B3549566F5E4}"/>
              </a:ext>
            </a:extLst>
          </p:cNvPr>
          <p:cNvSpPr/>
          <p:nvPr/>
        </p:nvSpPr>
        <p:spPr>
          <a:xfrm>
            <a:off x="393577" y="6146617"/>
            <a:ext cx="7520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https://notebooks.azure.com/bjarne-meyn-juopna/projects/msbi-hackathlon</a:t>
            </a:r>
          </a:p>
        </p:txBody>
      </p:sp>
    </p:spTree>
    <p:extLst>
      <p:ext uri="{BB962C8B-B14F-4D97-AF65-F5344CB8AC3E}">
        <p14:creationId xmlns:p14="http://schemas.microsoft.com/office/powerpoint/2010/main" val="78079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F6FCA-47F4-41CE-AE35-D4B863AA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Spaß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bei</a:t>
            </a:r>
            <a:r>
              <a:rPr lang="en-US" dirty="0">
                <a:solidFill>
                  <a:schemeClr val="bg1"/>
                </a:solidFill>
              </a:rPr>
              <a:t> dem Hackathon!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9C32F-86C9-44B1-878E-A07D7A34D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348680"/>
            <a:ext cx="4662678" cy="972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</a:rPr>
              <a:t>Danke</a:t>
            </a:r>
            <a:r>
              <a:rPr lang="en-US" sz="2000" dirty="0">
                <a:solidFill>
                  <a:schemeClr val="bg1"/>
                </a:solidFill>
              </a:rPr>
              <a:t> und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tennis, racket, person, court&#10;&#10;Description automatically generated">
            <a:extLst>
              <a:ext uri="{FF2B5EF4-FFF2-40B4-BE49-F238E27FC236}">
                <a16:creationId xmlns:a16="http://schemas.microsoft.com/office/drawing/2014/main" id="{FEB1EBBB-9716-468E-8DC3-DA17706D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18" y="2446919"/>
            <a:ext cx="5032663" cy="283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03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C03D-FC3D-4082-A773-222457C9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61677-A912-4119-9E31-B33B029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3CDC-FCDA-4A42-B548-FB86C1802BA7}" type="datetime1">
              <a:rPr lang="de-DE" smtClean="0"/>
              <a:t>22.10.2019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EC5E1-892C-4FE3-8C27-354BD07D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8FF5D-C18B-46E9-9760-F6C29FEE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2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2199FA6-0955-4A52-9C66-489D6F7DC2C7}"/>
              </a:ext>
            </a:extLst>
          </p:cNvPr>
          <p:cNvSpPr/>
          <p:nvPr/>
        </p:nvSpPr>
        <p:spPr>
          <a:xfrm>
            <a:off x="2414863" y="1789541"/>
            <a:ext cx="502568" cy="5025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FD28EB5-B762-4659-BA78-4AB352D57378}"/>
              </a:ext>
            </a:extLst>
          </p:cNvPr>
          <p:cNvSpPr txBox="1"/>
          <p:nvPr/>
        </p:nvSpPr>
        <p:spPr>
          <a:xfrm>
            <a:off x="2342159" y="1902326"/>
            <a:ext cx="647973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6EFED4B-AD1A-4DE3-9A1D-C8405404F2C5}"/>
              </a:ext>
            </a:extLst>
          </p:cNvPr>
          <p:cNvSpPr/>
          <p:nvPr/>
        </p:nvSpPr>
        <p:spPr>
          <a:xfrm>
            <a:off x="3072127" y="1789541"/>
            <a:ext cx="6047746" cy="5025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A8F503E-7EC8-4289-AD08-D51205103EC7}"/>
              </a:ext>
            </a:extLst>
          </p:cNvPr>
          <p:cNvSpPr txBox="1"/>
          <p:nvPr/>
        </p:nvSpPr>
        <p:spPr>
          <a:xfrm>
            <a:off x="3359322" y="1902325"/>
            <a:ext cx="5112579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/>
            <a:r>
              <a:rPr lang="de-DE" dirty="0"/>
              <a:t>Hackathon Thema</a:t>
            </a:r>
          </a:p>
        </p:txBody>
      </p:sp>
      <p:sp>
        <p:nvSpPr>
          <p:cNvPr id="10" name="Rechteck 9">
            <a:hlinkClick r:id="" action="ppaction://noaction"/>
            <a:extLst>
              <a:ext uri="{FF2B5EF4-FFF2-40B4-BE49-F238E27FC236}">
                <a16:creationId xmlns:a16="http://schemas.microsoft.com/office/drawing/2014/main" id="{7B1C3720-2929-4D5E-A976-24C39C3B4C0B}"/>
              </a:ext>
            </a:extLst>
          </p:cNvPr>
          <p:cNvSpPr/>
          <p:nvPr/>
        </p:nvSpPr>
        <p:spPr>
          <a:xfrm>
            <a:off x="2414863" y="2438109"/>
            <a:ext cx="502568" cy="5025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4387A4D-4F28-45C0-A629-7125F73725AD}"/>
              </a:ext>
            </a:extLst>
          </p:cNvPr>
          <p:cNvSpPr txBox="1"/>
          <p:nvPr/>
        </p:nvSpPr>
        <p:spPr>
          <a:xfrm>
            <a:off x="2342159" y="2550894"/>
            <a:ext cx="647973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28AD227-C928-4B94-9410-11E35F90B29A}"/>
              </a:ext>
            </a:extLst>
          </p:cNvPr>
          <p:cNvSpPr/>
          <p:nvPr/>
        </p:nvSpPr>
        <p:spPr>
          <a:xfrm>
            <a:off x="3072127" y="2438109"/>
            <a:ext cx="6047746" cy="5025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E3F7C59-8BBF-40CA-99A0-87EA5348DD50}"/>
              </a:ext>
            </a:extLst>
          </p:cNvPr>
          <p:cNvSpPr txBox="1"/>
          <p:nvPr/>
        </p:nvSpPr>
        <p:spPr>
          <a:xfrm>
            <a:off x="3359319" y="2536714"/>
            <a:ext cx="576055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/>
            <a:r>
              <a:rPr lang="de-DE" dirty="0"/>
              <a:t>Aufgabenstellung</a:t>
            </a:r>
          </a:p>
        </p:txBody>
      </p:sp>
      <p:sp>
        <p:nvSpPr>
          <p:cNvPr id="14" name="Rechteck 13">
            <a:hlinkClick r:id="rId2" action="ppaction://hlinksldjump"/>
            <a:extLst>
              <a:ext uri="{FF2B5EF4-FFF2-40B4-BE49-F238E27FC236}">
                <a16:creationId xmlns:a16="http://schemas.microsoft.com/office/drawing/2014/main" id="{491F3898-692F-4595-AF0F-8703ABF1E402}"/>
              </a:ext>
            </a:extLst>
          </p:cNvPr>
          <p:cNvSpPr/>
          <p:nvPr/>
        </p:nvSpPr>
        <p:spPr>
          <a:xfrm>
            <a:off x="2414863" y="3085487"/>
            <a:ext cx="502568" cy="5025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E20334-09E6-43B4-96A5-80BDCCA9E6D4}"/>
              </a:ext>
            </a:extLst>
          </p:cNvPr>
          <p:cNvSpPr txBox="1"/>
          <p:nvPr/>
        </p:nvSpPr>
        <p:spPr>
          <a:xfrm>
            <a:off x="2342159" y="3198272"/>
            <a:ext cx="647973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EACF610-AC38-4E6E-B90C-6504982AF8DE}"/>
              </a:ext>
            </a:extLst>
          </p:cNvPr>
          <p:cNvSpPr/>
          <p:nvPr/>
        </p:nvSpPr>
        <p:spPr>
          <a:xfrm>
            <a:off x="3072127" y="3085487"/>
            <a:ext cx="6047746" cy="5025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7" name="Rechteck 16">
            <a:hlinkClick r:id="" action="ppaction://noaction"/>
            <a:extLst>
              <a:ext uri="{FF2B5EF4-FFF2-40B4-BE49-F238E27FC236}">
                <a16:creationId xmlns:a16="http://schemas.microsoft.com/office/drawing/2014/main" id="{CEC422AB-59B3-4185-AE70-852B853B5E68}"/>
              </a:ext>
            </a:extLst>
          </p:cNvPr>
          <p:cNvSpPr/>
          <p:nvPr/>
        </p:nvSpPr>
        <p:spPr>
          <a:xfrm>
            <a:off x="2414863" y="3734054"/>
            <a:ext cx="502568" cy="5025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8E13813-0AC8-4C18-BB7E-F001A1C7F74F}"/>
              </a:ext>
            </a:extLst>
          </p:cNvPr>
          <p:cNvSpPr txBox="1"/>
          <p:nvPr/>
        </p:nvSpPr>
        <p:spPr>
          <a:xfrm>
            <a:off x="2342159" y="3846839"/>
            <a:ext cx="647973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C35200-5E9A-4C20-B2F0-392829EEE343}"/>
              </a:ext>
            </a:extLst>
          </p:cNvPr>
          <p:cNvSpPr/>
          <p:nvPr/>
        </p:nvSpPr>
        <p:spPr>
          <a:xfrm>
            <a:off x="3072127" y="3734054"/>
            <a:ext cx="6047746" cy="5025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08068C-7458-491C-9FDB-E4E8376C0AC2}"/>
              </a:ext>
            </a:extLst>
          </p:cNvPr>
          <p:cNvSpPr txBox="1"/>
          <p:nvPr/>
        </p:nvSpPr>
        <p:spPr>
          <a:xfrm>
            <a:off x="3359314" y="3223977"/>
            <a:ext cx="576055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de-DE" dirty="0"/>
              <a:t>Architektur und Azure Komponenten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E42D78E-A99B-47E8-89A6-892A8BF77509}"/>
              </a:ext>
            </a:extLst>
          </p:cNvPr>
          <p:cNvSpPr txBox="1"/>
          <p:nvPr/>
        </p:nvSpPr>
        <p:spPr>
          <a:xfrm>
            <a:off x="3359320" y="3846838"/>
            <a:ext cx="576055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de-DE" dirty="0"/>
              <a:t>Datengrundlage</a:t>
            </a:r>
          </a:p>
        </p:txBody>
      </p:sp>
      <p:sp>
        <p:nvSpPr>
          <p:cNvPr id="22" name="Rechteck 21">
            <a:hlinkClick r:id="" action="ppaction://noaction"/>
            <a:extLst>
              <a:ext uri="{FF2B5EF4-FFF2-40B4-BE49-F238E27FC236}">
                <a16:creationId xmlns:a16="http://schemas.microsoft.com/office/drawing/2014/main" id="{50F673C6-51A5-4A9F-AAD1-978FC909A38A}"/>
              </a:ext>
            </a:extLst>
          </p:cNvPr>
          <p:cNvSpPr/>
          <p:nvPr/>
        </p:nvSpPr>
        <p:spPr>
          <a:xfrm>
            <a:off x="2407005" y="4386082"/>
            <a:ext cx="502568" cy="5025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3076463-2320-4F15-A920-2709677641E2}"/>
              </a:ext>
            </a:extLst>
          </p:cNvPr>
          <p:cNvSpPr/>
          <p:nvPr/>
        </p:nvSpPr>
        <p:spPr>
          <a:xfrm>
            <a:off x="3064269" y="4386082"/>
            <a:ext cx="6047746" cy="5025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B069063-F7D7-4FE9-BD94-94515387BD22}"/>
              </a:ext>
            </a:extLst>
          </p:cNvPr>
          <p:cNvSpPr txBox="1"/>
          <p:nvPr/>
        </p:nvSpPr>
        <p:spPr>
          <a:xfrm>
            <a:off x="2343727" y="4480008"/>
            <a:ext cx="647973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91820A8-4800-43E7-8D0F-6E8D259276B7}"/>
              </a:ext>
            </a:extLst>
          </p:cNvPr>
          <p:cNvSpPr txBox="1"/>
          <p:nvPr/>
        </p:nvSpPr>
        <p:spPr>
          <a:xfrm>
            <a:off x="3360892" y="4505692"/>
            <a:ext cx="5112579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/>
            <a:r>
              <a:rPr lang="de-DE" dirty="0"/>
              <a:t>Vorgehensweise</a:t>
            </a:r>
          </a:p>
        </p:txBody>
      </p:sp>
      <p:sp>
        <p:nvSpPr>
          <p:cNvPr id="26" name="Rechteck 22">
            <a:extLst>
              <a:ext uri="{FF2B5EF4-FFF2-40B4-BE49-F238E27FC236}">
                <a16:creationId xmlns:a16="http://schemas.microsoft.com/office/drawing/2014/main" id="{274B0CFA-0AC8-4C42-AF3F-F8D832D7EE50}"/>
              </a:ext>
            </a:extLst>
          </p:cNvPr>
          <p:cNvSpPr/>
          <p:nvPr/>
        </p:nvSpPr>
        <p:spPr>
          <a:xfrm>
            <a:off x="3064269" y="5033460"/>
            <a:ext cx="6047746" cy="5025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27" name="Rechteck 21">
            <a:hlinkClick r:id="" action="ppaction://noaction"/>
            <a:extLst>
              <a:ext uri="{FF2B5EF4-FFF2-40B4-BE49-F238E27FC236}">
                <a16:creationId xmlns:a16="http://schemas.microsoft.com/office/drawing/2014/main" id="{2077CE3F-53B5-418F-BC29-F87214CA7235}"/>
              </a:ext>
            </a:extLst>
          </p:cNvPr>
          <p:cNvSpPr/>
          <p:nvPr/>
        </p:nvSpPr>
        <p:spPr>
          <a:xfrm>
            <a:off x="2414863" y="5033460"/>
            <a:ext cx="502568" cy="5025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28" name="Textfeld 23">
            <a:extLst>
              <a:ext uri="{FF2B5EF4-FFF2-40B4-BE49-F238E27FC236}">
                <a16:creationId xmlns:a16="http://schemas.microsoft.com/office/drawing/2014/main" id="{A1FD508B-D5EA-4F68-BDFC-162F6905E106}"/>
              </a:ext>
            </a:extLst>
          </p:cNvPr>
          <p:cNvSpPr txBox="1"/>
          <p:nvPr/>
        </p:nvSpPr>
        <p:spPr>
          <a:xfrm>
            <a:off x="2334302" y="5150894"/>
            <a:ext cx="647973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29" name="Textfeld 24">
            <a:extLst>
              <a:ext uri="{FF2B5EF4-FFF2-40B4-BE49-F238E27FC236}">
                <a16:creationId xmlns:a16="http://schemas.microsoft.com/office/drawing/2014/main" id="{93953689-46DD-4535-9E24-6CA309A292C4}"/>
              </a:ext>
            </a:extLst>
          </p:cNvPr>
          <p:cNvSpPr txBox="1"/>
          <p:nvPr/>
        </p:nvSpPr>
        <p:spPr>
          <a:xfrm>
            <a:off x="3359314" y="5153683"/>
            <a:ext cx="5112579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/>
            <a:r>
              <a:rPr lang="de-DE" dirty="0"/>
              <a:t>Azure Notebooks</a:t>
            </a:r>
          </a:p>
        </p:txBody>
      </p:sp>
    </p:spTree>
    <p:extLst>
      <p:ext uri="{BB962C8B-B14F-4D97-AF65-F5344CB8AC3E}">
        <p14:creationId xmlns:p14="http://schemas.microsoft.com/office/powerpoint/2010/main" val="425393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63A7-A88F-4FD4-8D5E-5B8A3B5F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Hackathon Themen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AEA4E-329B-4349-8870-7E4B1067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3CDC-FCDA-4A42-B548-FB86C1802BA7}" type="datetime1">
              <a:rPr lang="de-DE" smtClean="0"/>
              <a:t>22.10.2019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0E13E-48E2-4B70-88CF-472B7E79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7184A-57B0-4200-9497-22AF99A9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3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0486F7-1D39-4394-A4E5-51C54E887297}"/>
              </a:ext>
            </a:extLst>
          </p:cNvPr>
          <p:cNvSpPr txBox="1">
            <a:spLocks/>
          </p:cNvSpPr>
          <p:nvPr/>
        </p:nvSpPr>
        <p:spPr>
          <a:xfrm>
            <a:off x="609489" y="1417638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539" b="1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539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41" indent="-266641" algn="l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539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57099" indent="-190458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Blip>
                <a:blip r:embed="rId3"/>
              </a:buBlip>
              <a:defRPr sz="2328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5649" indent="-190458" algn="l" defTabSz="967527" rtl="0" eaLnBrk="1" latinLnBrk="0" hangingPunct="1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66069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462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225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98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Serverlose Architektur</a:t>
            </a:r>
          </a:p>
          <a:p>
            <a:pPr marL="723841" lvl="2" indent="-457200">
              <a:buFont typeface="Arial" panose="020B0604020202020204" pitchFamily="34" charset="0"/>
              <a:buChar char="•"/>
            </a:pPr>
            <a:r>
              <a:rPr lang="de-DE" sz="1800" dirty="0"/>
              <a:t>Entwickler können effizienter an Anwendungen arbeiten</a:t>
            </a:r>
          </a:p>
          <a:p>
            <a:pPr marL="723841" lvl="2" indent="-457200">
              <a:buFont typeface="Arial" panose="020B0604020202020204" pitchFamily="34" charset="0"/>
              <a:buChar char="•"/>
            </a:pPr>
            <a:r>
              <a:rPr lang="de-DE" sz="1800" dirty="0"/>
              <a:t>Verwaltung der Infrastruktur wird von Cloudanbieter übernommen</a:t>
            </a:r>
          </a:p>
          <a:p>
            <a:pPr marL="723841" lvl="2" indent="-457200">
              <a:buFont typeface="Arial" panose="020B0604020202020204" pitchFamily="34" charset="0"/>
              <a:buChar char="•"/>
            </a:pPr>
            <a:r>
              <a:rPr lang="de-DE" sz="1800" dirty="0"/>
              <a:t>Resourcen werden automatisch ausgeführt, bereitgestellt, skaliert und verwaltet</a:t>
            </a:r>
          </a:p>
          <a:p>
            <a:pPr marL="723841" lvl="2" indent="-457200">
              <a:buFont typeface="Arial" panose="020B0604020202020204" pitchFamily="34" charset="0"/>
              <a:buChar char="•"/>
            </a:pPr>
            <a:r>
              <a:rPr lang="de-DE" sz="1800" dirty="0"/>
              <a:t>Infrastruktur wird immernoch auf einen Server ausgeführt, um den man sich aber keine sorgen machen muss</a:t>
            </a:r>
          </a:p>
          <a:p>
            <a:endParaRPr lang="de-DE" dirty="0"/>
          </a:p>
          <a:p>
            <a:r>
              <a:rPr lang="de-DE" dirty="0"/>
              <a:t>Azure AI Services</a:t>
            </a:r>
            <a:endParaRPr lang="de-DE" sz="1800" dirty="0"/>
          </a:p>
          <a:p>
            <a:pPr marL="723841" lvl="2" indent="-457200">
              <a:buFont typeface="Arial" panose="020B0604020202020204" pitchFamily="34" charset="0"/>
              <a:buChar char="•"/>
            </a:pPr>
            <a:r>
              <a:rPr lang="de-DE" sz="1800" dirty="0"/>
              <a:t>Ansammlung von Services und Plattformen für die eigene Entwicklung oder fertige Maschine Learning Verfahren.</a:t>
            </a:r>
          </a:p>
          <a:p>
            <a:pPr marL="723841" lvl="2" indent="-457200">
              <a:buFont typeface="Arial" panose="020B0604020202020204" pitchFamily="34" charset="0"/>
              <a:buChar char="•"/>
            </a:pPr>
            <a:r>
              <a:rPr lang="de-DE" sz="1800" dirty="0"/>
              <a:t>Erstellung von ML-Modellen über eine Bedienoberfläche</a:t>
            </a:r>
          </a:p>
          <a:p>
            <a:pPr marL="723841" lvl="2" indent="-457200">
              <a:buFont typeface="Arial" panose="020B0604020202020204" pitchFamily="34" charset="0"/>
              <a:buChar char="•"/>
            </a:pPr>
            <a:r>
              <a:rPr lang="de-DE" sz="1800" dirty="0"/>
              <a:t>Azure bietet ML- Anwendungen für verschiedene Erfahrungslevels seiner Nutzter</a:t>
            </a:r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80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1178-4BB6-4CD8-B48D-5450F71D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407D-6234-4925-84A3-13005B52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3CDC-FCDA-4A42-B548-FB86C1802BA7}" type="datetime1">
              <a:rPr lang="de-DE" smtClean="0"/>
              <a:t>22.10.2019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3BABC-4D53-47C0-A0F7-BACB75F8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 - HCM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E770F-347C-431B-A6DB-227047EF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4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BBDF8-5EBE-433B-AF54-188EC7D5CD93}"/>
              </a:ext>
            </a:extLst>
          </p:cNvPr>
          <p:cNvSpPr/>
          <p:nvPr/>
        </p:nvSpPr>
        <p:spPr>
          <a:xfrm>
            <a:off x="6113270" y="5316532"/>
            <a:ext cx="2181224" cy="12438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596AA3-7BBB-4C53-923E-4B07129BBEDD}"/>
              </a:ext>
            </a:extLst>
          </p:cNvPr>
          <p:cNvSpPr/>
          <p:nvPr/>
        </p:nvSpPr>
        <p:spPr>
          <a:xfrm>
            <a:off x="6078053" y="3340412"/>
            <a:ext cx="2181224" cy="18736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1D667-ADBA-40D9-A20C-074DF7DD1EC5}"/>
              </a:ext>
            </a:extLst>
          </p:cNvPr>
          <p:cNvSpPr/>
          <p:nvPr/>
        </p:nvSpPr>
        <p:spPr>
          <a:xfrm>
            <a:off x="3158513" y="4107911"/>
            <a:ext cx="2181224" cy="1614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57674-0BDD-4AC3-9519-1C4FFC3C0598}"/>
              </a:ext>
            </a:extLst>
          </p:cNvPr>
          <p:cNvSpPr/>
          <p:nvPr/>
        </p:nvSpPr>
        <p:spPr>
          <a:xfrm>
            <a:off x="543464" y="4107911"/>
            <a:ext cx="2181224" cy="1614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7537CA-1391-464D-905B-C4D39EAEE155}"/>
              </a:ext>
            </a:extLst>
          </p:cNvPr>
          <p:cNvSpPr txBox="1">
            <a:spLocks/>
          </p:cNvSpPr>
          <p:nvPr/>
        </p:nvSpPr>
        <p:spPr>
          <a:xfrm>
            <a:off x="816436" y="1701412"/>
            <a:ext cx="10515600" cy="105524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539" b="1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539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41" indent="-266641" algn="l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539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57099" indent="-190458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Blip>
                <a:blip r:embed="rId3"/>
              </a:buBlip>
              <a:defRPr sz="2328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5649" indent="-190458" algn="l" defTabSz="967527" rtl="0" eaLnBrk="1" latinLnBrk="0" hangingPunct="1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66069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462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225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98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rgbClr val="0075D2"/>
                </a:solidFill>
              </a:rPr>
              <a:t>Erstellung einer serverlosen Maschine Learning Architektur für des auslesen und erkennen der Zählerstände von Strom- und Wasserzählern</a:t>
            </a:r>
          </a:p>
          <a:p>
            <a:endParaRPr lang="de-DE"/>
          </a:p>
          <a:p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1D53D6-D966-4C56-AC64-E9C84D96F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3" y="2897386"/>
            <a:ext cx="2181225" cy="1226939"/>
          </a:xfrm>
          <a:prstGeom prst="rect">
            <a:avLst/>
          </a:prstGeom>
        </p:spPr>
      </p:pic>
      <p:pic>
        <p:nvPicPr>
          <p:cNvPr id="13" name="Picture 8" descr="Bildergebnis für company icon">
            <a:extLst>
              <a:ext uri="{FF2B5EF4-FFF2-40B4-BE49-F238E27FC236}">
                <a16:creationId xmlns:a16="http://schemas.microsoft.com/office/drawing/2014/main" id="{AD0DE8F2-4743-4BC6-ADCF-A6E7A59E8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599" y="3421698"/>
            <a:ext cx="1848745" cy="184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Bildergebnis für monitoring icon">
            <a:extLst>
              <a:ext uri="{FF2B5EF4-FFF2-40B4-BE49-F238E27FC236}">
                <a16:creationId xmlns:a16="http://schemas.microsoft.com/office/drawing/2014/main" id="{AC32844B-5006-409D-9C25-3A7A934B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99" y="5362513"/>
            <a:ext cx="1129290" cy="100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406376-5F49-4FA4-B983-1E040503E369}"/>
              </a:ext>
            </a:extLst>
          </p:cNvPr>
          <p:cNvCxnSpPr>
            <a:cxnSpLocks/>
          </p:cNvCxnSpPr>
          <p:nvPr/>
        </p:nvCxnSpPr>
        <p:spPr>
          <a:xfrm>
            <a:off x="1970843" y="5153025"/>
            <a:ext cx="16268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F0DA2-9CC8-47B3-ACEC-38EE10D765BB}"/>
              </a:ext>
            </a:extLst>
          </p:cNvPr>
          <p:cNvCxnSpPr>
            <a:cxnSpLocks/>
          </p:cNvCxnSpPr>
          <p:nvPr/>
        </p:nvCxnSpPr>
        <p:spPr>
          <a:xfrm>
            <a:off x="4727003" y="5131848"/>
            <a:ext cx="17892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DA08E3-F447-4B1D-B808-979AFFB95500}"/>
              </a:ext>
            </a:extLst>
          </p:cNvPr>
          <p:cNvCxnSpPr>
            <a:cxnSpLocks/>
          </p:cNvCxnSpPr>
          <p:nvPr/>
        </p:nvCxnSpPr>
        <p:spPr>
          <a:xfrm>
            <a:off x="7941392" y="5131848"/>
            <a:ext cx="17892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97A0111-0654-421E-B5C0-65AFB6CD183B}"/>
              </a:ext>
            </a:extLst>
          </p:cNvPr>
          <p:cNvCxnSpPr>
            <a:stCxn id="14" idx="1"/>
          </p:cNvCxnSpPr>
          <p:nvPr/>
        </p:nvCxnSpPr>
        <p:spPr>
          <a:xfrm rot="10800000">
            <a:off x="1636515" y="5381564"/>
            <a:ext cx="5026584" cy="483303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20CA323-C7EA-4CBF-B2B3-CC53C7456793}"/>
              </a:ext>
            </a:extLst>
          </p:cNvPr>
          <p:cNvCxnSpPr>
            <a:stCxn id="14" idx="3"/>
            <a:endCxn id="13" idx="2"/>
          </p:cNvCxnSpPr>
          <p:nvPr/>
        </p:nvCxnSpPr>
        <p:spPr>
          <a:xfrm flipV="1">
            <a:off x="7792389" y="5270443"/>
            <a:ext cx="2862583" cy="5944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2" descr="Bildergebnis für handy icon svg">
            <a:extLst>
              <a:ext uri="{FF2B5EF4-FFF2-40B4-BE49-F238E27FC236}">
                <a16:creationId xmlns:a16="http://schemas.microsoft.com/office/drawing/2014/main" id="{60023161-0F47-498D-93C2-16A2B6875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24" y="4224240"/>
            <a:ext cx="1197784" cy="11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CAF16D-0762-420E-8A91-CCC2F744ADA8}"/>
              </a:ext>
            </a:extLst>
          </p:cNvPr>
          <p:cNvSpPr txBox="1"/>
          <p:nvPr/>
        </p:nvSpPr>
        <p:spPr>
          <a:xfrm>
            <a:off x="1393711" y="4530841"/>
            <a:ext cx="10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5D2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08844-A3EB-4AC8-B280-0A2BE93DF58E}"/>
              </a:ext>
            </a:extLst>
          </p:cNvPr>
          <p:cNvSpPr txBox="1"/>
          <p:nvPr/>
        </p:nvSpPr>
        <p:spPr>
          <a:xfrm>
            <a:off x="3421166" y="4151938"/>
            <a:ext cx="225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5D2"/>
                </a:solidFill>
              </a:rPr>
              <a:t>Bilddaten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8D12A-5957-4C26-8FAF-0AEC242489CA}"/>
              </a:ext>
            </a:extLst>
          </p:cNvPr>
          <p:cNvSpPr txBox="1"/>
          <p:nvPr/>
        </p:nvSpPr>
        <p:spPr>
          <a:xfrm>
            <a:off x="6078053" y="3349069"/>
            <a:ext cx="225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5D2"/>
                </a:solidFill>
              </a:rPr>
              <a:t>Cloud Archtektur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89C16E-814B-4399-8643-B075906CDAD9}"/>
              </a:ext>
            </a:extLst>
          </p:cNvPr>
          <p:cNvSpPr txBox="1"/>
          <p:nvPr/>
        </p:nvSpPr>
        <p:spPr>
          <a:xfrm>
            <a:off x="6074236" y="6174526"/>
            <a:ext cx="225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5D2"/>
                </a:solidFill>
              </a:rPr>
              <a:t>Visualisierung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37C1C9-7602-4DC4-8120-96E811188218}"/>
              </a:ext>
            </a:extLst>
          </p:cNvPr>
          <p:cNvSpPr txBox="1"/>
          <p:nvPr/>
        </p:nvSpPr>
        <p:spPr>
          <a:xfrm>
            <a:off x="8997593" y="5244323"/>
            <a:ext cx="225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5D2"/>
                </a:solidFill>
              </a:rPr>
              <a:t>Unternehmen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02E55BC7-688A-4308-890A-92CA0B90A9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562447"/>
                  </p:ext>
                </p:extLst>
              </p:nvPr>
            </p:nvGraphicFramePr>
            <p:xfrm>
              <a:off x="6311415" y="3714489"/>
              <a:ext cx="1714500" cy="1714500"/>
            </p:xfrm>
            <a:graphic>
              <a:graphicData uri="http://schemas.microsoft.com/office/powerpoint/2016/slidezoom">
                <pslz:sldZm>
                  <pslz:sldZmObj sldId="259" cId="623065749">
                    <pslz:zmPr id="{215D47B3-CADE-4F30-A872-8EFC2E14B486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2E55BC7-688A-4308-890A-92CA0B90A9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1415" y="3714489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D42A0899-547B-4968-9DAC-989153F3AE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6676139"/>
                  </p:ext>
                </p:extLst>
              </p:nvPr>
            </p:nvGraphicFramePr>
            <p:xfrm>
              <a:off x="3488462" y="4409977"/>
              <a:ext cx="1356957" cy="1356957"/>
            </p:xfrm>
            <a:graphic>
              <a:graphicData uri="http://schemas.microsoft.com/office/powerpoint/2016/slidezoom">
                <pslz:sldZm>
                  <pslz:sldZmObj sldId="268" cId="20120299">
                    <pslz:zmPr id="{637D3ED9-41DA-4B49-9F0B-0519D9F0FB4F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2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56957" cy="135695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42A0899-547B-4968-9DAC-989153F3AE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488462" y="4409977"/>
                <a:ext cx="1356957" cy="135695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57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E63D292-C7A0-4EFC-9E7E-CFAD4D65C5FE}"/>
              </a:ext>
            </a:extLst>
          </p:cNvPr>
          <p:cNvSpPr/>
          <p:nvPr/>
        </p:nvSpPr>
        <p:spPr>
          <a:xfrm>
            <a:off x="2318585" y="3178941"/>
            <a:ext cx="1784412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BDBE70-0E75-4FDD-B882-F1C4FDB2D886}"/>
              </a:ext>
            </a:extLst>
          </p:cNvPr>
          <p:cNvSpPr/>
          <p:nvPr/>
        </p:nvSpPr>
        <p:spPr>
          <a:xfrm>
            <a:off x="4465262" y="1372314"/>
            <a:ext cx="2369440" cy="161066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69C5DE-84B8-4780-8B71-DA7722EEAC6D}"/>
              </a:ext>
            </a:extLst>
          </p:cNvPr>
          <p:cNvSpPr/>
          <p:nvPr/>
        </p:nvSpPr>
        <p:spPr>
          <a:xfrm>
            <a:off x="4465261" y="1372314"/>
            <a:ext cx="2369441" cy="4771031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38041E-188C-4F55-A53C-FEE92C06E185}"/>
              </a:ext>
            </a:extLst>
          </p:cNvPr>
          <p:cNvSpPr/>
          <p:nvPr/>
        </p:nvSpPr>
        <p:spPr>
          <a:xfrm>
            <a:off x="4793782" y="3178941"/>
            <a:ext cx="1784412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54ECA-F990-4432-B79D-AA13960F02C5}"/>
              </a:ext>
            </a:extLst>
          </p:cNvPr>
          <p:cNvSpPr txBox="1"/>
          <p:nvPr/>
        </p:nvSpPr>
        <p:spPr>
          <a:xfrm>
            <a:off x="4956418" y="2652922"/>
            <a:ext cx="2122764" cy="41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9D6"/>
                </a:solidFill>
              </a:rPr>
              <a:t>Logik App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768869-8290-406E-BBB4-4F56A62E89B3}"/>
              </a:ext>
            </a:extLst>
          </p:cNvPr>
          <p:cNvGrpSpPr/>
          <p:nvPr/>
        </p:nvGrpSpPr>
        <p:grpSpPr>
          <a:xfrm>
            <a:off x="484019" y="3357023"/>
            <a:ext cx="1673822" cy="1180644"/>
            <a:chOff x="565858" y="4681197"/>
            <a:chExt cx="1673822" cy="1180644"/>
          </a:xfrm>
        </p:grpSpPr>
        <p:pic>
          <p:nvPicPr>
            <p:cNvPr id="19" name="Picture 16" descr="Bildergebnis für image icon svg">
              <a:extLst>
                <a:ext uri="{FF2B5EF4-FFF2-40B4-BE49-F238E27FC236}">
                  <a16:creationId xmlns:a16="http://schemas.microsoft.com/office/drawing/2014/main" id="{C3C34840-98C9-4B0E-B9D7-0056DA78A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58" y="4681197"/>
              <a:ext cx="976127" cy="97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B65A16-FF49-47F1-85EA-822D69B12DBA}"/>
                </a:ext>
              </a:extLst>
            </p:cNvPr>
            <p:cNvSpPr txBox="1"/>
            <p:nvPr/>
          </p:nvSpPr>
          <p:spPr>
            <a:xfrm>
              <a:off x="583004" y="5523287"/>
              <a:ext cx="1656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79D6"/>
                  </a:solidFill>
                </a:rPr>
                <a:t>Bilder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F5C1217-D2D2-4F6E-8ABD-4BB8E562AD58}"/>
              </a:ext>
            </a:extLst>
          </p:cNvPr>
          <p:cNvSpPr txBox="1"/>
          <p:nvPr/>
        </p:nvSpPr>
        <p:spPr>
          <a:xfrm>
            <a:off x="474846" y="2156217"/>
            <a:ext cx="165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9D6"/>
                </a:solidFill>
              </a:rPr>
              <a:t>Power Apps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E006C-B9DE-4635-B63E-7F20FA25C788}"/>
              </a:ext>
            </a:extLst>
          </p:cNvPr>
          <p:cNvSpPr txBox="1"/>
          <p:nvPr/>
        </p:nvSpPr>
        <p:spPr>
          <a:xfrm>
            <a:off x="2663434" y="3964341"/>
            <a:ext cx="1301541" cy="250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9D6"/>
                </a:solidFill>
              </a:rPr>
              <a:t>Blob 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C68C17-583F-433B-A92B-544F1CEA289E}"/>
              </a:ext>
            </a:extLst>
          </p:cNvPr>
          <p:cNvSpPr txBox="1"/>
          <p:nvPr/>
        </p:nvSpPr>
        <p:spPr>
          <a:xfrm>
            <a:off x="4974174" y="3969756"/>
            <a:ext cx="1423629" cy="29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9D6"/>
                </a:solidFill>
              </a:rPr>
              <a:t>Custom Vision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D98399-7AAB-481D-B4D3-EC45417859B9}"/>
              </a:ext>
            </a:extLst>
          </p:cNvPr>
          <p:cNvSpPr/>
          <p:nvPr/>
        </p:nvSpPr>
        <p:spPr>
          <a:xfrm>
            <a:off x="4807839" y="4726458"/>
            <a:ext cx="1784412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1A7537-17D2-4FF1-915A-C8CC23591DCE}"/>
              </a:ext>
            </a:extLst>
          </p:cNvPr>
          <p:cNvSpPr txBox="1"/>
          <p:nvPr/>
        </p:nvSpPr>
        <p:spPr>
          <a:xfrm>
            <a:off x="4988230" y="5532413"/>
            <a:ext cx="1589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9D6"/>
                </a:solidFill>
              </a:rPr>
              <a:t>Computer Vision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7153AB5-07A7-4A99-B8FA-B44299B454BA}"/>
              </a:ext>
            </a:extLst>
          </p:cNvPr>
          <p:cNvSpPr/>
          <p:nvPr/>
        </p:nvSpPr>
        <p:spPr>
          <a:xfrm>
            <a:off x="1960338" y="1320849"/>
            <a:ext cx="7698567" cy="4991172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31B3A02-0396-4BF7-95B6-BC8C5DABA6B9}"/>
              </a:ext>
            </a:extLst>
          </p:cNvPr>
          <p:cNvGrpSpPr/>
          <p:nvPr/>
        </p:nvGrpSpPr>
        <p:grpSpPr>
          <a:xfrm>
            <a:off x="2262011" y="847871"/>
            <a:ext cx="1656676" cy="1047105"/>
            <a:chOff x="8011796" y="5575337"/>
            <a:chExt cx="1656676" cy="1047105"/>
          </a:xfrm>
        </p:grpSpPr>
        <p:pic>
          <p:nvPicPr>
            <p:cNvPr id="44" name="Picture 2" descr="Bildergebnis für azure resource group icon svg">
              <a:extLst>
                <a:ext uri="{FF2B5EF4-FFF2-40B4-BE49-F238E27FC236}">
                  <a16:creationId xmlns:a16="http://schemas.microsoft.com/office/drawing/2014/main" id="{7C56924B-34EF-49C3-9C7C-705AF70A4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621" y="5575337"/>
              <a:ext cx="884808" cy="708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808093-882C-4721-9274-0ACD9A456A75}"/>
                </a:ext>
              </a:extLst>
            </p:cNvPr>
            <p:cNvSpPr txBox="1"/>
            <p:nvPr/>
          </p:nvSpPr>
          <p:spPr>
            <a:xfrm>
              <a:off x="8011796" y="6283888"/>
              <a:ext cx="1656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79D6"/>
                  </a:solidFill>
                </a:rPr>
                <a:t>Rssourcengruppe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DAEFE60-15FE-42F8-87AA-CD60F5AF420D}"/>
              </a:ext>
            </a:extLst>
          </p:cNvPr>
          <p:cNvSpPr/>
          <p:nvPr/>
        </p:nvSpPr>
        <p:spPr>
          <a:xfrm>
            <a:off x="7483895" y="3178941"/>
            <a:ext cx="1784412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A3C832-478B-4013-AEA7-D4280D565F4F}"/>
              </a:ext>
            </a:extLst>
          </p:cNvPr>
          <p:cNvSpPr txBox="1"/>
          <p:nvPr/>
        </p:nvSpPr>
        <p:spPr>
          <a:xfrm>
            <a:off x="7828744" y="3964341"/>
            <a:ext cx="1301541" cy="250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9D6"/>
                </a:solidFill>
              </a:rPr>
              <a:t>Blob Storage</a:t>
            </a:r>
          </a:p>
        </p:txBody>
      </p:sp>
      <p:pic>
        <p:nvPicPr>
          <p:cNvPr id="51" name="Picture 18" descr="Bildergebnis für Company icon svg">
            <a:extLst>
              <a:ext uri="{FF2B5EF4-FFF2-40B4-BE49-F238E27FC236}">
                <a16:creationId xmlns:a16="http://schemas.microsoft.com/office/drawing/2014/main" id="{22625C3E-F510-44EA-B139-C2BDD50C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858" y="2557624"/>
            <a:ext cx="1997799" cy="199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87006E4-DCBE-4F80-88A1-BD1DBD37C4D0}"/>
              </a:ext>
            </a:extLst>
          </p:cNvPr>
          <p:cNvSpPr txBox="1"/>
          <p:nvPr/>
        </p:nvSpPr>
        <p:spPr>
          <a:xfrm>
            <a:off x="10301419" y="4387904"/>
            <a:ext cx="165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9D6"/>
                </a:solidFill>
              </a:rPr>
              <a:t>Unternehmen</a:t>
            </a:r>
          </a:p>
        </p:txBody>
      </p:sp>
      <p:pic>
        <p:nvPicPr>
          <p:cNvPr id="53" name="Picture 22" descr="Bildergebnis für Customer photo icon">
            <a:extLst>
              <a:ext uri="{FF2B5EF4-FFF2-40B4-BE49-F238E27FC236}">
                <a16:creationId xmlns:a16="http://schemas.microsoft.com/office/drawing/2014/main" id="{9A3F0972-4370-4242-8E60-1AD6764DB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64" y="1046073"/>
            <a:ext cx="487247" cy="4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9A7CDBA-0ADA-4948-ADCC-D3278A07446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66333" y="2607479"/>
            <a:ext cx="5750" cy="749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F3CFA2-44EC-4E0D-84BF-468185916527}"/>
              </a:ext>
            </a:extLst>
          </p:cNvPr>
          <p:cNvCxnSpPr>
            <a:cxnSpLocks/>
            <a:stCxn id="19" idx="3"/>
            <a:endCxn id="41" idx="1"/>
          </p:cNvCxnSpPr>
          <p:nvPr/>
        </p:nvCxnSpPr>
        <p:spPr>
          <a:xfrm flipV="1">
            <a:off x="1460146" y="3841723"/>
            <a:ext cx="858439" cy="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86D266A-8007-43D4-A773-8F3FE5578E48}"/>
              </a:ext>
            </a:extLst>
          </p:cNvPr>
          <p:cNvCxnSpPr>
            <a:stCxn id="41" idx="0"/>
          </p:cNvCxnSpPr>
          <p:nvPr/>
        </p:nvCxnSpPr>
        <p:spPr>
          <a:xfrm rot="5400000" flipH="1" flipV="1">
            <a:off x="3337379" y="2051059"/>
            <a:ext cx="1001294" cy="12544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30" descr="Bildergebnis für PowerBI icon svg">
            <a:extLst>
              <a:ext uri="{FF2B5EF4-FFF2-40B4-BE49-F238E27FC236}">
                <a16:creationId xmlns:a16="http://schemas.microsoft.com/office/drawing/2014/main" id="{06AE0858-02E3-4EC9-BD21-672BA45B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992" y="1601005"/>
            <a:ext cx="1143908" cy="114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9E018AD-9E2F-4F9A-A60F-FA21331E8F4E}"/>
              </a:ext>
            </a:extLst>
          </p:cNvPr>
          <p:cNvCxnSpPr>
            <a:stCxn id="40" idx="3"/>
            <a:endCxn id="47" idx="0"/>
          </p:cNvCxnSpPr>
          <p:nvPr/>
        </p:nvCxnSpPr>
        <p:spPr>
          <a:xfrm>
            <a:off x="6834702" y="2177648"/>
            <a:ext cx="1541399" cy="10012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91426E3-E41D-4F4C-84F1-B333BEDA0A9F}"/>
              </a:ext>
            </a:extLst>
          </p:cNvPr>
          <p:cNvCxnSpPr>
            <a:cxnSpLocks/>
          </p:cNvCxnSpPr>
          <p:nvPr/>
        </p:nvCxnSpPr>
        <p:spPr>
          <a:xfrm flipV="1">
            <a:off x="6834702" y="1855894"/>
            <a:ext cx="3742056" cy="1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D1A1644-CCCE-4A73-88F6-9EEE61A5E061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8583491" y="2172959"/>
            <a:ext cx="1914501" cy="961747"/>
          </a:xfrm>
          <a:prstGeom prst="bentConnector3">
            <a:avLst>
              <a:gd name="adj1" fmla="val -10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5BDA6BC-C410-4847-B0A8-D27CB52DBE17}"/>
              </a:ext>
            </a:extLst>
          </p:cNvPr>
          <p:cNvCxnSpPr>
            <a:stCxn id="47" idx="3"/>
          </p:cNvCxnSpPr>
          <p:nvPr/>
        </p:nvCxnSpPr>
        <p:spPr>
          <a:xfrm flipV="1">
            <a:off x="9268307" y="3841722"/>
            <a:ext cx="7822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60F2A2E-56FB-40A0-8B66-3115BEDE76DC}"/>
              </a:ext>
            </a:extLst>
          </p:cNvPr>
          <p:cNvCxnSpPr/>
          <p:nvPr/>
        </p:nvCxnSpPr>
        <p:spPr>
          <a:xfrm>
            <a:off x="11067105" y="2557624"/>
            <a:ext cx="0" cy="29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2" name="Slide Zoom 91">
                <a:extLst>
                  <a:ext uri="{FF2B5EF4-FFF2-40B4-BE49-F238E27FC236}">
                    <a16:creationId xmlns:a16="http://schemas.microsoft.com/office/drawing/2014/main" id="{CCFB0743-7838-44B8-9E7C-E2914699CF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3792876"/>
                  </p:ext>
                </p:extLst>
              </p:nvPr>
            </p:nvGraphicFramePr>
            <p:xfrm>
              <a:off x="2731434" y="3283055"/>
              <a:ext cx="737728" cy="737728"/>
            </p:xfrm>
            <a:graphic>
              <a:graphicData uri="http://schemas.microsoft.com/office/powerpoint/2016/slidezoom">
                <pslz:sldZm>
                  <pslz:sldZmObj sldId="260" cId="3041790411">
                    <pslz:zmPr id="{58606424-0CF5-4369-8A61-48D529941C65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7728" cy="73772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2" name="Slide Zoom 9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CFB0743-7838-44B8-9E7C-E2914699CF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731434" y="3283055"/>
                <a:ext cx="737728" cy="73772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4" name="Slide Zoom 93">
                <a:extLst>
                  <a:ext uri="{FF2B5EF4-FFF2-40B4-BE49-F238E27FC236}">
                    <a16:creationId xmlns:a16="http://schemas.microsoft.com/office/drawing/2014/main" id="{698CF68B-2B3D-4A52-88D5-48F82FE70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1284391"/>
                  </p:ext>
                </p:extLst>
              </p:nvPr>
            </p:nvGraphicFramePr>
            <p:xfrm>
              <a:off x="4980353" y="1503168"/>
              <a:ext cx="1296328" cy="1296328"/>
            </p:xfrm>
            <a:graphic>
              <a:graphicData uri="http://schemas.microsoft.com/office/powerpoint/2016/slidezoom">
                <pslz:sldZm>
                  <pslz:sldZmObj sldId="261" cId="2435568987">
                    <pslz:zmPr id="{E6A313F1-DD9A-45F7-BCFE-662414D10418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6328" cy="129632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4" name="Slide Zoom 9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98CF68B-2B3D-4A52-88D5-48F82FE70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80353" y="1503168"/>
                <a:ext cx="1296328" cy="129632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6" name="Slide Zoom 95">
                <a:extLst>
                  <a:ext uri="{FF2B5EF4-FFF2-40B4-BE49-F238E27FC236}">
                    <a16:creationId xmlns:a16="http://schemas.microsoft.com/office/drawing/2014/main" id="{E257E5B0-665E-4A4D-9C91-5872A94CA2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5516585"/>
                  </p:ext>
                </p:extLst>
              </p:nvPr>
            </p:nvGraphicFramePr>
            <p:xfrm>
              <a:off x="420368" y="1493775"/>
              <a:ext cx="1117677" cy="840185"/>
            </p:xfrm>
            <a:graphic>
              <a:graphicData uri="http://schemas.microsoft.com/office/powerpoint/2016/slidezoom">
                <pslz:sldZm>
                  <pslz:sldZmObj sldId="264" cId="3939579899">
                    <pslz:zmPr id="{39746F69-6F98-487F-8EAA-033B7AE68E71}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677" cy="8401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6" name="Slide Zoom 9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257E5B0-665E-4A4D-9C91-5872A94CA2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68" y="1493775"/>
                <a:ext cx="1117677" cy="8401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8" name="Slide Zoom 97">
                <a:extLst>
                  <a:ext uri="{FF2B5EF4-FFF2-40B4-BE49-F238E27FC236}">
                    <a16:creationId xmlns:a16="http://schemas.microsoft.com/office/drawing/2014/main" id="{4A811EBA-823B-47A8-807A-2E9F806DFE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942017"/>
                  </p:ext>
                </p:extLst>
              </p:nvPr>
            </p:nvGraphicFramePr>
            <p:xfrm>
              <a:off x="5084399" y="3400879"/>
              <a:ext cx="1008179" cy="595504"/>
            </p:xfrm>
            <a:graphic>
              <a:graphicData uri="http://schemas.microsoft.com/office/powerpoint/2016/slidezoom">
                <pslz:sldZm>
                  <pslz:sldZmObj sldId="262" cId="3960166406">
                    <pslz:zmPr id="{22C6F053-0800-4453-9166-AF7537D95F87}" imageType="cover" transitionDur="1000">
                      <p166:blipFill xmlns:p166="http://schemas.microsoft.com/office/powerpoint/2016/6/main"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1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8179" cy="5955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8" name="Slide Zoom 9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4A811EBA-823B-47A8-807A-2E9F806DFE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084399" y="3400879"/>
                <a:ext cx="1008179" cy="59550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0" name="Slide Zoom 99">
                <a:extLst>
                  <a:ext uri="{FF2B5EF4-FFF2-40B4-BE49-F238E27FC236}">
                    <a16:creationId xmlns:a16="http://schemas.microsoft.com/office/drawing/2014/main" id="{8B4F34FC-E636-49D0-94C7-37FB310F3D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814312"/>
                  </p:ext>
                </p:extLst>
              </p:nvPr>
            </p:nvGraphicFramePr>
            <p:xfrm>
              <a:off x="5310502" y="4866268"/>
              <a:ext cx="696714" cy="696714"/>
            </p:xfrm>
            <a:graphic>
              <a:graphicData uri="http://schemas.microsoft.com/office/powerpoint/2016/slidezoom">
                <pslz:sldZm>
                  <pslz:sldZmObj sldId="263" cId="4010306967">
                    <pslz:zmPr id="{1D5E9BC2-FC56-4CA2-AAE5-0B8BD84EC4DA}" imageType="cover" transitionDur="1000">
                      <p166:blipFill xmlns:p166="http://schemas.microsoft.com/office/powerpoint/2016/6/main"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6714" cy="6967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0" name="Slide Zoom 99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8B4F34FC-E636-49D0-94C7-37FB310F3D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502" y="4866268"/>
                <a:ext cx="696714" cy="6967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05" name="Graphic 104">
            <a:extLst>
              <a:ext uri="{FF2B5EF4-FFF2-40B4-BE49-F238E27FC236}">
                <a16:creationId xmlns:a16="http://schemas.microsoft.com/office/drawing/2014/main" id="{B4AF8608-3774-43C5-8DEA-761A83C0A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29375" y="3329767"/>
            <a:ext cx="737728" cy="73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24F7-C787-4BAD-A307-01E96FF8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</p:spPr>
        <p:txBody>
          <a:bodyPr/>
          <a:lstStyle/>
          <a:p>
            <a:r>
              <a:rPr lang="de-DE" dirty="0"/>
              <a:t>PowerApps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E962D0-CDF8-48FD-8844-8FD32FF09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1681810"/>
            <a:ext cx="6553200" cy="3933825"/>
          </a:xfrm>
        </p:spPr>
      </p:pic>
      <p:pic>
        <p:nvPicPr>
          <p:cNvPr id="5" name="Picture 2" descr="Bildergebnis für powerapps icon svg">
            <a:extLst>
              <a:ext uri="{FF2B5EF4-FFF2-40B4-BE49-F238E27FC236}">
                <a16:creationId xmlns:a16="http://schemas.microsoft.com/office/drawing/2014/main" id="{363E0215-0497-403B-8C1C-813CB96CA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48" y="356247"/>
            <a:ext cx="885944" cy="6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B9674-E272-4206-BAED-26E38C79F6D2}"/>
              </a:ext>
            </a:extLst>
          </p:cNvPr>
          <p:cNvSpPr txBox="1"/>
          <p:nvPr/>
        </p:nvSpPr>
        <p:spPr>
          <a:xfrm>
            <a:off x="435006" y="1882066"/>
            <a:ext cx="43766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Entwicklungsumgebung für die schnelle Erstellung von Anwendungen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Viele Konnektoren für das Verbinden mit andernen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Integration von verschiedenen Datenquellen (Sharepoint, Excel, SQL Server, BlobStorage … usw.)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 werden Power Apps nutzen um ein Bild mit dem Handy zu fotografieren und in einem Blob Storage hochzuladen</a:t>
            </a:r>
          </a:p>
        </p:txBody>
      </p:sp>
    </p:spTree>
    <p:extLst>
      <p:ext uri="{BB962C8B-B14F-4D97-AF65-F5344CB8AC3E}">
        <p14:creationId xmlns:p14="http://schemas.microsoft.com/office/powerpoint/2010/main" val="393957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F4E1-F4A7-4915-A1DB-7020B173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Blob Storage</a:t>
            </a:r>
          </a:p>
        </p:txBody>
      </p:sp>
      <p:pic>
        <p:nvPicPr>
          <p:cNvPr id="6" name="Content Placeholder 5" descr="A map with text&#10;&#10;Description automatically generated">
            <a:extLst>
              <a:ext uri="{FF2B5EF4-FFF2-40B4-BE49-F238E27FC236}">
                <a16:creationId xmlns:a16="http://schemas.microsoft.com/office/drawing/2014/main" id="{37906A75-A23D-4C9D-9ADC-72A0982D0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41" y="1550418"/>
            <a:ext cx="6694365" cy="4351338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56D6D605-B3D1-44AC-A5DC-710A8D17CE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601254"/>
                  </p:ext>
                </p:extLst>
              </p:nvPr>
            </p:nvGraphicFramePr>
            <p:xfrm>
              <a:off x="5332592" y="230188"/>
              <a:ext cx="656876" cy="656876"/>
            </p:xfrm>
            <a:graphic>
              <a:graphicData uri="http://schemas.microsoft.com/office/powerpoint/2016/slidezoom">
                <pslz:sldZm>
                  <pslz:sldZmObj sldId="260" cId="3041790411">
                    <pslz:zmPr id="{58606424-0CF5-4369-8A61-48D529941C65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6876" cy="6568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D6D605-B3D1-44AC-A5DC-710A8D17CE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32592" y="230188"/>
                <a:ext cx="656876" cy="6568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BFCD261-5A41-487E-85C8-9337D74485AD}"/>
              </a:ext>
            </a:extLst>
          </p:cNvPr>
          <p:cNvSpPr txBox="1"/>
          <p:nvPr/>
        </p:nvSpPr>
        <p:spPr>
          <a:xfrm>
            <a:off x="665825" y="2183907"/>
            <a:ext cx="45364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Hochgradig skalierbarer Objekspeicher für unstruktuierte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können in einem BlobStorage mehrerer Blobs (Ordner) erstellt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 einen Endpoint und einen Zugriffsschlüssen kann auf den BlobStorage zugegriffen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Einzelne Dateien können mit einer URL angesprochen werden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Beispiel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45F91-9DDB-46F6-85C6-2A58C69A4344}"/>
              </a:ext>
            </a:extLst>
          </p:cNvPr>
          <p:cNvSpPr txBox="1"/>
          <p:nvPr/>
        </p:nvSpPr>
        <p:spPr>
          <a:xfrm>
            <a:off x="970625" y="6001113"/>
            <a:ext cx="763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8"/>
              </a:rPr>
              <a:t>https://storageaccmsbi.blob.core.windows.net/dropzone/Test_2.jpg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179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394E-5958-4407-9CAC-6832C344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Logic App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054FF-BB7E-48AD-980B-5C364AA56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25" y="1861135"/>
            <a:ext cx="7158117" cy="4351338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7BC880B8-1249-4707-9BD5-EEA7FCB7C1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459353"/>
                  </p:ext>
                </p:extLst>
              </p:nvPr>
            </p:nvGraphicFramePr>
            <p:xfrm>
              <a:off x="3275841" y="447365"/>
              <a:ext cx="580541" cy="580541"/>
            </p:xfrm>
            <a:graphic>
              <a:graphicData uri="http://schemas.microsoft.com/office/powerpoint/2016/slidezoom">
                <pslz:sldZm>
                  <pslz:sldZmObj sldId="261" cId="2435568987">
                    <pslz:zmPr id="{E6A313F1-DD9A-45F7-BCFE-662414D10418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0541" cy="5805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BC880B8-1249-4707-9BD5-EEA7FCB7C1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75841" y="447365"/>
                <a:ext cx="580541" cy="5805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BADCEE3-65FC-4104-9FD4-5DF01BCA048D}"/>
              </a:ext>
            </a:extLst>
          </p:cNvPr>
          <p:cNvSpPr txBox="1"/>
          <p:nvPr/>
        </p:nvSpPr>
        <p:spPr>
          <a:xfrm>
            <a:off x="621437" y="1861135"/>
            <a:ext cx="39416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Verbinden von Apps und Dienste und automatisieren von Workflows, ohne eine einzelne Codezeile zu schreiben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Logic Apss können über Trigger (Events) ausgeführt werden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Http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BlobStorage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Time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Logic Apps können im Portal oder Code gesteuert erstellt und verwaltet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 werden sie nutzen um die ML-Modelle auszulösen, wenn ein neues Bild in den BlobStorage geladen wird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568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BE43-C386-48BE-8CC0-9D125ED7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Vision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36ACC-214B-4B1B-8979-E6D174E31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0" y="2114420"/>
            <a:ext cx="6381750" cy="32766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B8D0EB9-29BD-4F57-90C2-D4C3D34A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7485" y="292332"/>
            <a:ext cx="990950" cy="595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193492-29E5-4DAE-9D86-9BA48948A746}"/>
              </a:ext>
            </a:extLst>
          </p:cNvPr>
          <p:cNvSpPr txBox="1"/>
          <p:nvPr/>
        </p:nvSpPr>
        <p:spPr>
          <a:xfrm>
            <a:off x="355107" y="2055688"/>
            <a:ext cx="4252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Beutzeroberfläche für das einfache trainieren, testen und bereitstellen eigener Bildklassifizierungen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Vision kann auch über eine API angesprochen werden (Automatisierung)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Vorhersagen der erstellten Modell könnnen über  HTTP-Request und Response abgerufen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166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ESSO-2016">
  <a:themeElements>
    <a:clrScheme name="ADESSO Farben2016">
      <a:dk1>
        <a:sysClr val="windowText" lastClr="000000"/>
      </a:dk1>
      <a:lt1>
        <a:sysClr val="window" lastClr="FFFFFF"/>
      </a:lt1>
      <a:dk2>
        <a:srgbClr val="888279"/>
      </a:dk2>
      <a:lt2>
        <a:srgbClr val="595959"/>
      </a:lt2>
      <a:accent1>
        <a:srgbClr val="006EC7"/>
      </a:accent1>
      <a:accent2>
        <a:srgbClr val="774251"/>
      </a:accent2>
      <a:accent3>
        <a:srgbClr val="618792"/>
      </a:accent3>
      <a:accent4>
        <a:srgbClr val="857700"/>
      </a:accent4>
      <a:accent5>
        <a:srgbClr val="AF593E"/>
      </a:accent5>
      <a:accent6>
        <a:srgbClr val="663300"/>
      </a:accent6>
      <a:hlink>
        <a:srgbClr val="2D232E"/>
      </a:hlink>
      <a:folHlink>
        <a:srgbClr val="324611"/>
      </a:folHlink>
    </a:clrScheme>
    <a:fontScheme name="ADESSO Schriften2016">
      <a:majorFont>
        <a:latin typeface="Open Sans Condensed Light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 anchorCtr="0">
        <a:spAutoFit/>
      </a:bodyPr>
      <a:lstStyle>
        <a:defPPr algn="ctr">
          <a:defRPr sz="1200"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DESSO-PowerPoint-Vorlage-2016-16zu9.potx" id="{DEE1FB47-8437-4D9A-AC06-D8A29F51A5AB}" vid="{2EF04E00-0B8A-45AE-8120-22F46B2D12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79EB6616D18F14DB40A3CA072D22D38" ma:contentTypeVersion="11" ma:contentTypeDescription="Ein neues Dokument erstellen." ma:contentTypeScope="" ma:versionID="b9578274efacf6e264cec033d246d2d7">
  <xsd:schema xmlns:xsd="http://www.w3.org/2001/XMLSchema" xmlns:xs="http://www.w3.org/2001/XMLSchema" xmlns:p="http://schemas.microsoft.com/office/2006/metadata/properties" xmlns:ns3="4ea57769-fb3c-46f0-afc7-c2468ef501b2" xmlns:ns4="fe63822e-b8ca-40e2-afe6-55dd5c499ad9" targetNamespace="http://schemas.microsoft.com/office/2006/metadata/properties" ma:root="true" ma:fieldsID="83cdaabb910fe8cb24e76ac7dddef788" ns3:_="" ns4:_="">
    <xsd:import namespace="4ea57769-fb3c-46f0-afc7-c2468ef501b2"/>
    <xsd:import namespace="fe63822e-b8ca-40e2-afe6-55dd5c499a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57769-fb3c-46f0-afc7-c2468ef50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3822e-b8ca-40e2-afe6-55dd5c499ad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44E8A3-466C-49C6-96F5-1476D2D48E05}">
  <ds:schemaRefs>
    <ds:schemaRef ds:uri="http://schemas.openxmlformats.org/package/2006/metadata/core-properties"/>
    <ds:schemaRef ds:uri="http://purl.org/dc/elements/1.1/"/>
    <ds:schemaRef ds:uri="http://www.w3.org/XML/1998/namespace"/>
    <ds:schemaRef ds:uri="4ea57769-fb3c-46f0-afc7-c2468ef501b2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fe63822e-b8ca-40e2-afe6-55dd5c499ad9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D7378B6-6F7F-427B-B51D-D4A526D2B6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a57769-fb3c-46f0-afc7-c2468ef501b2"/>
    <ds:schemaRef ds:uri="fe63822e-b8ca-40e2-afe6-55dd5c499a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77B0B6-887F-411F-9D79-0815D3D95A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</Words>
  <Application>Microsoft Office PowerPoint</Application>
  <PresentationFormat>Widescreen</PresentationFormat>
  <Paragraphs>133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Open Sans</vt:lpstr>
      <vt:lpstr>Office Theme</vt:lpstr>
      <vt:lpstr>ADESSO-2016</vt:lpstr>
      <vt:lpstr>MSBI Hackathon</vt:lpstr>
      <vt:lpstr>Agenda</vt:lpstr>
      <vt:lpstr>Hackathon Themen</vt:lpstr>
      <vt:lpstr>Aufgabenstellung</vt:lpstr>
      <vt:lpstr>PowerPoint Presentation</vt:lpstr>
      <vt:lpstr>PowerApps</vt:lpstr>
      <vt:lpstr>Azure Blob Storage</vt:lpstr>
      <vt:lpstr>Logic App</vt:lpstr>
      <vt:lpstr>Custom Vision</vt:lpstr>
      <vt:lpstr>PowerPoint Presentation</vt:lpstr>
      <vt:lpstr>Datengrundlage</vt:lpstr>
      <vt:lpstr>Vorgehen</vt:lpstr>
      <vt:lpstr>Azure Notebooks</vt:lpstr>
      <vt:lpstr>viel Spaß bei dem Hackathon!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MSBI Hackathon</dc:title>
  <dc:creator>Meyn, Bjarne</dc:creator>
  <cp:lastModifiedBy>Meyn, Bjarne</cp:lastModifiedBy>
  <cp:revision>8</cp:revision>
  <dcterms:created xsi:type="dcterms:W3CDTF">2019-10-21T08:26:01Z</dcterms:created>
  <dcterms:modified xsi:type="dcterms:W3CDTF">2019-10-22T05:04:56Z</dcterms:modified>
</cp:coreProperties>
</file>